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5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81" r:id="rId2"/>
    <p:sldId id="277" r:id="rId3"/>
    <p:sldId id="278" r:id="rId4"/>
    <p:sldId id="279" r:id="rId5"/>
    <p:sldId id="280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6" r:id="rId21"/>
    <p:sldId id="297" r:id="rId2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24"/>
  </p:normalViewPr>
  <p:slideViewPr>
    <p:cSldViewPr>
      <p:cViewPr varScale="1">
        <p:scale>
          <a:sx n="74" d="100"/>
          <a:sy n="74" d="100"/>
        </p:scale>
        <p:origin x="821" y="5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1C9-4896-98E5-269B5C3A79D2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0C9-4CF1-A80F-1B389B95FCBB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C9-4896-98E5-269B5C3A79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8C4-4F62-A2F2-1D5FD18A32F9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8C4-4F62-A2F2-1D5FD18A32F9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8C4-4F62-A2F2-1D5FD18A32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26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4DF-4F70-BA1E-9E7A9F140180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4DF-4F70-BA1E-9E7A9F140180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8.5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DF-4F70-BA1E-9E7A9F1401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4.9000000000000004</c:v>
                </c:pt>
                <c:pt idx="5">
                  <c:v>3.5</c:v>
                </c:pt>
                <c:pt idx="6">
                  <c:v>2.9</c:v>
                </c:pt>
                <c:pt idx="7">
                  <c:v>3.3</c:v>
                </c:pt>
                <c:pt idx="8">
                  <c:v>4.0999999999999996</c:v>
                </c:pt>
                <c:pt idx="9">
                  <c:v>4.5</c:v>
                </c:pt>
                <c:pt idx="10">
                  <c:v>5</c:v>
                </c:pt>
                <c:pt idx="11">
                  <c:v>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47-4D49-9015-A7CAC62706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9"/>
        <c:overlap val="27"/>
        <c:axId val="1841719680"/>
        <c:axId val="1841718048"/>
      </c:barChart>
      <c:catAx>
        <c:axId val="1841719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841718048"/>
        <c:crosses val="autoZero"/>
        <c:auto val="0"/>
        <c:lblAlgn val="ctr"/>
        <c:lblOffset val="100"/>
        <c:noMultiLvlLbl val="0"/>
      </c:catAx>
      <c:valAx>
        <c:axId val="1841718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841719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E2-4417-9A64-9BB95DA0707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4E2-4417-9A64-9BB95DA0707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2-D4E2-4417-9A64-9BB95DA070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1841730560"/>
        <c:axId val="1841726208"/>
      </c:barChart>
      <c:catAx>
        <c:axId val="18417305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841726208"/>
        <c:crosses val="autoZero"/>
        <c:auto val="1"/>
        <c:lblAlgn val="ctr"/>
        <c:lblOffset val="100"/>
        <c:noMultiLvlLbl val="0"/>
      </c:catAx>
      <c:valAx>
        <c:axId val="18417262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841730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4EB-4DB1-8536-FCABDC5E4956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04EB-4DB1-8536-FCABDC5E495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5B2-430A-92ED-F1F4A4BF57A3}"/>
              </c:ext>
            </c:extLst>
          </c:dPt>
          <c:dPt>
            <c:idx val="3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4EB-4DB1-8536-FCABDC5E4956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4.2</c:v>
                </c:pt>
                <c:pt idx="1">
                  <c:v>2.8</c:v>
                </c:pt>
                <c:pt idx="2">
                  <c:v>1.4</c:v>
                </c:pt>
                <c:pt idx="3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EB-4DB1-8536-FCABDC5E49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57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https://pixabay.com/en/seminar-lecture-study-student-2654142/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44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340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714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06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977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9519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27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https://pixabay.com/en/workplace-team-business-meeting-1245776/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26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3517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https://pixabay.com/en/agree-english-consent-contract-1728448/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519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172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https://pixabay.com/en/open-book-library-education-read-1428428/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489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6280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https://pixabay.com/en/question-mark-labyrinth-lost-maze-2648236/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37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https://pixabay.com/en/books-science-shelf-library-book-408220/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365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https://pixabay.com/en/achievement-agreement-business-3481967/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58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91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https://pixabay.com/en/thumbs-up-okay-good-well-done-2056022/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15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https://pixabay.com/en/office-neo-urban-apple-trend-1500461/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441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https://pixabay.com/en/book-library-a-collection-of-892136/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184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425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C90D8B8-307A-4993-9315-0D6ADDAA6CEB}"/>
              </a:ext>
            </a:extLst>
          </p:cNvPr>
          <p:cNvCxnSpPr/>
          <p:nvPr userDrawn="1"/>
        </p:nvCxnSpPr>
        <p:spPr>
          <a:xfrm>
            <a:off x="609441" y="6448926"/>
            <a:ext cx="10969943" cy="0"/>
          </a:xfrm>
          <a:prstGeom prst="line">
            <a:avLst/>
          </a:prstGeom>
          <a:ln>
            <a:solidFill>
              <a:schemeClr val="bg1">
                <a:lumMod val="8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149A4D36-ACE7-46EE-977E-260D55BF45D2}"/>
              </a:ext>
            </a:extLst>
          </p:cNvPr>
          <p:cNvSpPr/>
          <p:nvPr userDrawn="1"/>
        </p:nvSpPr>
        <p:spPr>
          <a:xfrm>
            <a:off x="5917949" y="6272463"/>
            <a:ext cx="352926" cy="3529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836202" y="6244057"/>
            <a:ext cx="516420" cy="385017"/>
          </a:xfrm>
        </p:spPr>
        <p:txBody>
          <a:bodyPr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936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6/25/2023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63" r:id="rId8"/>
    <p:sldLayoutId id="2147483662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6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9D2BAF2-6E03-4B24-8EE4-0AF3286EFC48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C40016-3D54-46EE-B7F4-7A3055E60F17}"/>
              </a:ext>
            </a:extLst>
          </p:cNvPr>
          <p:cNvSpPr/>
          <p:nvPr/>
        </p:nvSpPr>
        <p:spPr>
          <a:xfrm>
            <a:off x="5031854" y="1844824"/>
            <a:ext cx="2125116" cy="1800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527ECBF-F076-4694-B91F-8EAFF87A06E3}"/>
              </a:ext>
            </a:extLst>
          </p:cNvPr>
          <p:cNvGrpSpPr/>
          <p:nvPr/>
        </p:nvGrpSpPr>
        <p:grpSpPr>
          <a:xfrm>
            <a:off x="5500064" y="2172347"/>
            <a:ext cx="1188696" cy="1188696"/>
            <a:chOff x="-3989388" y="1193800"/>
            <a:chExt cx="4470401" cy="4470400"/>
          </a:xfrm>
          <a:solidFill>
            <a:schemeClr val="bg1"/>
          </a:solidFill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DAD737A6-1FDF-4E00-97AE-0DF3B576AE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89388" y="1193800"/>
              <a:ext cx="4470401" cy="4470400"/>
            </a:xfrm>
            <a:custGeom>
              <a:avLst/>
              <a:gdLst>
                <a:gd name="T0" fmla="*/ 1472 w 1472"/>
                <a:gd name="T1" fmla="*/ 197 h 1472"/>
                <a:gd name="T2" fmla="*/ 1472 w 1472"/>
                <a:gd name="T3" fmla="*/ 0 h 1472"/>
                <a:gd name="T4" fmla="*/ 0 w 1472"/>
                <a:gd name="T5" fmla="*/ 0 h 1472"/>
                <a:gd name="T6" fmla="*/ 0 w 1472"/>
                <a:gd name="T7" fmla="*/ 197 h 1472"/>
                <a:gd name="T8" fmla="*/ 50 w 1472"/>
                <a:gd name="T9" fmla="*/ 197 h 1472"/>
                <a:gd name="T10" fmla="*/ 50 w 1472"/>
                <a:gd name="T11" fmla="*/ 1177 h 1472"/>
                <a:gd name="T12" fmla="*/ 25 w 1472"/>
                <a:gd name="T13" fmla="*/ 1177 h 1472"/>
                <a:gd name="T14" fmla="*/ 0 w 1472"/>
                <a:gd name="T15" fmla="*/ 1202 h 1472"/>
                <a:gd name="T16" fmla="*/ 25 w 1472"/>
                <a:gd name="T17" fmla="*/ 1226 h 1472"/>
                <a:gd name="T18" fmla="*/ 711 w 1472"/>
                <a:gd name="T19" fmla="*/ 1226 h 1472"/>
                <a:gd name="T20" fmla="*/ 711 w 1472"/>
                <a:gd name="T21" fmla="*/ 1276 h 1472"/>
                <a:gd name="T22" fmla="*/ 712 w 1472"/>
                <a:gd name="T23" fmla="*/ 1279 h 1472"/>
                <a:gd name="T24" fmla="*/ 638 w 1472"/>
                <a:gd name="T25" fmla="*/ 1374 h 1472"/>
                <a:gd name="T26" fmla="*/ 736 w 1472"/>
                <a:gd name="T27" fmla="*/ 1472 h 1472"/>
                <a:gd name="T28" fmla="*/ 834 w 1472"/>
                <a:gd name="T29" fmla="*/ 1374 h 1472"/>
                <a:gd name="T30" fmla="*/ 760 w 1472"/>
                <a:gd name="T31" fmla="*/ 1279 h 1472"/>
                <a:gd name="T32" fmla="*/ 761 w 1472"/>
                <a:gd name="T33" fmla="*/ 1276 h 1472"/>
                <a:gd name="T34" fmla="*/ 761 w 1472"/>
                <a:gd name="T35" fmla="*/ 1226 h 1472"/>
                <a:gd name="T36" fmla="*/ 1447 w 1472"/>
                <a:gd name="T37" fmla="*/ 1226 h 1472"/>
                <a:gd name="T38" fmla="*/ 1472 w 1472"/>
                <a:gd name="T39" fmla="*/ 1202 h 1472"/>
                <a:gd name="T40" fmla="*/ 1447 w 1472"/>
                <a:gd name="T41" fmla="*/ 1177 h 1472"/>
                <a:gd name="T42" fmla="*/ 1423 w 1472"/>
                <a:gd name="T43" fmla="*/ 1177 h 1472"/>
                <a:gd name="T44" fmla="*/ 1423 w 1472"/>
                <a:gd name="T45" fmla="*/ 197 h 1472"/>
                <a:gd name="T46" fmla="*/ 1472 w 1472"/>
                <a:gd name="T47" fmla="*/ 197 h 1472"/>
                <a:gd name="T48" fmla="*/ 785 w 1472"/>
                <a:gd name="T49" fmla="*/ 1374 h 1472"/>
                <a:gd name="T50" fmla="*/ 736 w 1472"/>
                <a:gd name="T51" fmla="*/ 1423 h 1472"/>
                <a:gd name="T52" fmla="*/ 687 w 1472"/>
                <a:gd name="T53" fmla="*/ 1374 h 1472"/>
                <a:gd name="T54" fmla="*/ 736 w 1472"/>
                <a:gd name="T55" fmla="*/ 1325 h 1472"/>
                <a:gd name="T56" fmla="*/ 785 w 1472"/>
                <a:gd name="T57" fmla="*/ 1374 h 1472"/>
                <a:gd name="T58" fmla="*/ 50 w 1472"/>
                <a:gd name="T59" fmla="*/ 50 h 1472"/>
                <a:gd name="T60" fmla="*/ 1423 w 1472"/>
                <a:gd name="T61" fmla="*/ 50 h 1472"/>
                <a:gd name="T62" fmla="*/ 1423 w 1472"/>
                <a:gd name="T63" fmla="*/ 148 h 1472"/>
                <a:gd name="T64" fmla="*/ 50 w 1472"/>
                <a:gd name="T65" fmla="*/ 148 h 1472"/>
                <a:gd name="T66" fmla="*/ 50 w 1472"/>
                <a:gd name="T67" fmla="*/ 50 h 1472"/>
                <a:gd name="T68" fmla="*/ 1374 w 1472"/>
                <a:gd name="T69" fmla="*/ 1177 h 1472"/>
                <a:gd name="T70" fmla="*/ 98 w 1472"/>
                <a:gd name="T71" fmla="*/ 1177 h 1472"/>
                <a:gd name="T72" fmla="*/ 98 w 1472"/>
                <a:gd name="T73" fmla="*/ 197 h 1472"/>
                <a:gd name="T74" fmla="*/ 1374 w 1472"/>
                <a:gd name="T75" fmla="*/ 197 h 1472"/>
                <a:gd name="T76" fmla="*/ 1374 w 1472"/>
                <a:gd name="T77" fmla="*/ 1177 h 1472"/>
                <a:gd name="T78" fmla="*/ 1374 w 1472"/>
                <a:gd name="T79" fmla="*/ 1177 h 1472"/>
                <a:gd name="T80" fmla="*/ 1374 w 1472"/>
                <a:gd name="T81" fmla="*/ 1177 h 1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72" h="1472">
                  <a:moveTo>
                    <a:pt x="1472" y="197"/>
                  </a:moveTo>
                  <a:cubicBezTo>
                    <a:pt x="1472" y="0"/>
                    <a:pt x="1472" y="0"/>
                    <a:pt x="147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50" y="197"/>
                    <a:pt x="50" y="197"/>
                    <a:pt x="50" y="197"/>
                  </a:cubicBezTo>
                  <a:cubicBezTo>
                    <a:pt x="50" y="1177"/>
                    <a:pt x="50" y="1177"/>
                    <a:pt x="50" y="1177"/>
                  </a:cubicBezTo>
                  <a:cubicBezTo>
                    <a:pt x="25" y="1177"/>
                    <a:pt x="25" y="1177"/>
                    <a:pt x="25" y="1177"/>
                  </a:cubicBezTo>
                  <a:cubicBezTo>
                    <a:pt x="11" y="1177"/>
                    <a:pt x="0" y="1188"/>
                    <a:pt x="0" y="1202"/>
                  </a:cubicBezTo>
                  <a:cubicBezTo>
                    <a:pt x="0" y="1215"/>
                    <a:pt x="11" y="1226"/>
                    <a:pt x="25" y="1226"/>
                  </a:cubicBezTo>
                  <a:cubicBezTo>
                    <a:pt x="711" y="1226"/>
                    <a:pt x="711" y="1226"/>
                    <a:pt x="711" y="1226"/>
                  </a:cubicBezTo>
                  <a:cubicBezTo>
                    <a:pt x="711" y="1276"/>
                    <a:pt x="711" y="1276"/>
                    <a:pt x="711" y="1276"/>
                  </a:cubicBezTo>
                  <a:cubicBezTo>
                    <a:pt x="711" y="1277"/>
                    <a:pt x="712" y="1278"/>
                    <a:pt x="712" y="1279"/>
                  </a:cubicBezTo>
                  <a:cubicBezTo>
                    <a:pt x="670" y="1290"/>
                    <a:pt x="638" y="1328"/>
                    <a:pt x="638" y="1374"/>
                  </a:cubicBezTo>
                  <a:cubicBezTo>
                    <a:pt x="638" y="1428"/>
                    <a:pt x="682" y="1472"/>
                    <a:pt x="736" y="1472"/>
                  </a:cubicBezTo>
                  <a:cubicBezTo>
                    <a:pt x="790" y="1472"/>
                    <a:pt x="834" y="1428"/>
                    <a:pt x="834" y="1374"/>
                  </a:cubicBezTo>
                  <a:cubicBezTo>
                    <a:pt x="834" y="1328"/>
                    <a:pt x="802" y="1290"/>
                    <a:pt x="760" y="1279"/>
                  </a:cubicBezTo>
                  <a:cubicBezTo>
                    <a:pt x="760" y="1278"/>
                    <a:pt x="761" y="1277"/>
                    <a:pt x="761" y="1276"/>
                  </a:cubicBezTo>
                  <a:cubicBezTo>
                    <a:pt x="761" y="1226"/>
                    <a:pt x="761" y="1226"/>
                    <a:pt x="761" y="1226"/>
                  </a:cubicBezTo>
                  <a:cubicBezTo>
                    <a:pt x="1447" y="1226"/>
                    <a:pt x="1447" y="1226"/>
                    <a:pt x="1447" y="1226"/>
                  </a:cubicBezTo>
                  <a:cubicBezTo>
                    <a:pt x="1461" y="1226"/>
                    <a:pt x="1472" y="1215"/>
                    <a:pt x="1472" y="1202"/>
                  </a:cubicBezTo>
                  <a:cubicBezTo>
                    <a:pt x="1472" y="1188"/>
                    <a:pt x="1461" y="1177"/>
                    <a:pt x="1447" y="1177"/>
                  </a:cubicBezTo>
                  <a:cubicBezTo>
                    <a:pt x="1423" y="1177"/>
                    <a:pt x="1423" y="1177"/>
                    <a:pt x="1423" y="1177"/>
                  </a:cubicBezTo>
                  <a:cubicBezTo>
                    <a:pt x="1423" y="197"/>
                    <a:pt x="1423" y="197"/>
                    <a:pt x="1423" y="197"/>
                  </a:cubicBezTo>
                  <a:lnTo>
                    <a:pt x="1472" y="197"/>
                  </a:lnTo>
                  <a:close/>
                  <a:moveTo>
                    <a:pt x="785" y="1374"/>
                  </a:moveTo>
                  <a:cubicBezTo>
                    <a:pt x="785" y="1401"/>
                    <a:pt x="763" y="1423"/>
                    <a:pt x="736" y="1423"/>
                  </a:cubicBezTo>
                  <a:cubicBezTo>
                    <a:pt x="709" y="1423"/>
                    <a:pt x="687" y="1401"/>
                    <a:pt x="687" y="1374"/>
                  </a:cubicBezTo>
                  <a:cubicBezTo>
                    <a:pt x="687" y="1347"/>
                    <a:pt x="709" y="1325"/>
                    <a:pt x="736" y="1325"/>
                  </a:cubicBezTo>
                  <a:cubicBezTo>
                    <a:pt x="763" y="1325"/>
                    <a:pt x="785" y="1347"/>
                    <a:pt x="785" y="1374"/>
                  </a:cubicBezTo>
                  <a:close/>
                  <a:moveTo>
                    <a:pt x="50" y="50"/>
                  </a:moveTo>
                  <a:cubicBezTo>
                    <a:pt x="1423" y="50"/>
                    <a:pt x="1423" y="50"/>
                    <a:pt x="1423" y="50"/>
                  </a:cubicBezTo>
                  <a:cubicBezTo>
                    <a:pt x="1423" y="148"/>
                    <a:pt x="1423" y="148"/>
                    <a:pt x="1423" y="148"/>
                  </a:cubicBezTo>
                  <a:cubicBezTo>
                    <a:pt x="50" y="148"/>
                    <a:pt x="50" y="148"/>
                    <a:pt x="50" y="148"/>
                  </a:cubicBezTo>
                  <a:lnTo>
                    <a:pt x="50" y="50"/>
                  </a:lnTo>
                  <a:close/>
                  <a:moveTo>
                    <a:pt x="1374" y="1177"/>
                  </a:moveTo>
                  <a:cubicBezTo>
                    <a:pt x="98" y="1177"/>
                    <a:pt x="98" y="1177"/>
                    <a:pt x="98" y="1177"/>
                  </a:cubicBezTo>
                  <a:cubicBezTo>
                    <a:pt x="98" y="197"/>
                    <a:pt x="98" y="197"/>
                    <a:pt x="98" y="197"/>
                  </a:cubicBezTo>
                  <a:cubicBezTo>
                    <a:pt x="1374" y="197"/>
                    <a:pt x="1374" y="197"/>
                    <a:pt x="1374" y="197"/>
                  </a:cubicBezTo>
                  <a:lnTo>
                    <a:pt x="1374" y="1177"/>
                  </a:lnTo>
                  <a:close/>
                  <a:moveTo>
                    <a:pt x="1374" y="1177"/>
                  </a:moveTo>
                  <a:cubicBezTo>
                    <a:pt x="1374" y="1177"/>
                    <a:pt x="1374" y="1177"/>
                    <a:pt x="1374" y="117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DC5C6061-2CD2-4DBC-BE03-EF9183082E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17875" y="2536825"/>
              <a:ext cx="819150" cy="147638"/>
            </a:xfrm>
            <a:custGeom>
              <a:avLst/>
              <a:gdLst>
                <a:gd name="T0" fmla="*/ 25 w 270"/>
                <a:gd name="T1" fmla="*/ 49 h 49"/>
                <a:gd name="T2" fmla="*/ 245 w 270"/>
                <a:gd name="T3" fmla="*/ 49 h 49"/>
                <a:gd name="T4" fmla="*/ 270 w 270"/>
                <a:gd name="T5" fmla="*/ 24 h 49"/>
                <a:gd name="T6" fmla="*/ 245 w 270"/>
                <a:gd name="T7" fmla="*/ 0 h 49"/>
                <a:gd name="T8" fmla="*/ 25 w 270"/>
                <a:gd name="T9" fmla="*/ 0 h 49"/>
                <a:gd name="T10" fmla="*/ 0 w 270"/>
                <a:gd name="T11" fmla="*/ 24 h 49"/>
                <a:gd name="T12" fmla="*/ 25 w 270"/>
                <a:gd name="T13" fmla="*/ 49 h 49"/>
                <a:gd name="T14" fmla="*/ 25 w 270"/>
                <a:gd name="T15" fmla="*/ 49 h 49"/>
                <a:gd name="T16" fmla="*/ 25 w 270"/>
                <a:gd name="T1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0" h="49">
                  <a:moveTo>
                    <a:pt x="25" y="49"/>
                  </a:moveTo>
                  <a:cubicBezTo>
                    <a:pt x="245" y="49"/>
                    <a:pt x="245" y="49"/>
                    <a:pt x="245" y="49"/>
                  </a:cubicBezTo>
                  <a:cubicBezTo>
                    <a:pt x="259" y="49"/>
                    <a:pt x="270" y="38"/>
                    <a:pt x="270" y="24"/>
                  </a:cubicBezTo>
                  <a:cubicBezTo>
                    <a:pt x="270" y="11"/>
                    <a:pt x="259" y="0"/>
                    <a:pt x="24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9"/>
                    <a:pt x="25" y="49"/>
                  </a:cubicBezTo>
                  <a:close/>
                  <a:moveTo>
                    <a:pt x="25" y="49"/>
                  </a:moveTo>
                  <a:cubicBezTo>
                    <a:pt x="25" y="49"/>
                    <a:pt x="25" y="49"/>
                    <a:pt x="25" y="4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1A2C93A8-F05E-4B83-ABB2-C5EE60C3FE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17875" y="2311400"/>
              <a:ext cx="522288" cy="149225"/>
            </a:xfrm>
            <a:custGeom>
              <a:avLst/>
              <a:gdLst>
                <a:gd name="T0" fmla="*/ 25 w 172"/>
                <a:gd name="T1" fmla="*/ 49 h 49"/>
                <a:gd name="T2" fmla="*/ 147 w 172"/>
                <a:gd name="T3" fmla="*/ 49 h 49"/>
                <a:gd name="T4" fmla="*/ 172 w 172"/>
                <a:gd name="T5" fmla="*/ 25 h 49"/>
                <a:gd name="T6" fmla="*/ 147 w 172"/>
                <a:gd name="T7" fmla="*/ 0 h 49"/>
                <a:gd name="T8" fmla="*/ 25 w 172"/>
                <a:gd name="T9" fmla="*/ 0 h 49"/>
                <a:gd name="T10" fmla="*/ 0 w 172"/>
                <a:gd name="T11" fmla="*/ 25 h 49"/>
                <a:gd name="T12" fmla="*/ 25 w 172"/>
                <a:gd name="T13" fmla="*/ 49 h 49"/>
                <a:gd name="T14" fmla="*/ 25 w 172"/>
                <a:gd name="T15" fmla="*/ 49 h 49"/>
                <a:gd name="T16" fmla="*/ 25 w 172"/>
                <a:gd name="T1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49">
                  <a:moveTo>
                    <a:pt x="25" y="49"/>
                  </a:moveTo>
                  <a:cubicBezTo>
                    <a:pt x="147" y="49"/>
                    <a:pt x="147" y="49"/>
                    <a:pt x="147" y="49"/>
                  </a:cubicBezTo>
                  <a:cubicBezTo>
                    <a:pt x="161" y="49"/>
                    <a:pt x="172" y="38"/>
                    <a:pt x="172" y="25"/>
                  </a:cubicBezTo>
                  <a:cubicBezTo>
                    <a:pt x="172" y="11"/>
                    <a:pt x="161" y="0"/>
                    <a:pt x="147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8"/>
                    <a:pt x="11" y="49"/>
                    <a:pt x="25" y="49"/>
                  </a:cubicBezTo>
                  <a:close/>
                  <a:moveTo>
                    <a:pt x="25" y="49"/>
                  </a:moveTo>
                  <a:cubicBezTo>
                    <a:pt x="25" y="49"/>
                    <a:pt x="25" y="49"/>
                    <a:pt x="25" y="4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31FB0E8B-7DBF-43B9-AA69-9F592FEB0D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17875" y="2757488"/>
              <a:ext cx="819150" cy="149225"/>
            </a:xfrm>
            <a:custGeom>
              <a:avLst/>
              <a:gdLst>
                <a:gd name="T0" fmla="*/ 25 w 270"/>
                <a:gd name="T1" fmla="*/ 49 h 49"/>
                <a:gd name="T2" fmla="*/ 245 w 270"/>
                <a:gd name="T3" fmla="*/ 49 h 49"/>
                <a:gd name="T4" fmla="*/ 270 w 270"/>
                <a:gd name="T5" fmla="*/ 25 h 49"/>
                <a:gd name="T6" fmla="*/ 245 w 270"/>
                <a:gd name="T7" fmla="*/ 0 h 49"/>
                <a:gd name="T8" fmla="*/ 25 w 270"/>
                <a:gd name="T9" fmla="*/ 0 h 49"/>
                <a:gd name="T10" fmla="*/ 0 w 270"/>
                <a:gd name="T11" fmla="*/ 25 h 49"/>
                <a:gd name="T12" fmla="*/ 25 w 270"/>
                <a:gd name="T13" fmla="*/ 49 h 49"/>
                <a:gd name="T14" fmla="*/ 25 w 270"/>
                <a:gd name="T15" fmla="*/ 49 h 49"/>
                <a:gd name="T16" fmla="*/ 25 w 270"/>
                <a:gd name="T1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0" h="49">
                  <a:moveTo>
                    <a:pt x="25" y="49"/>
                  </a:moveTo>
                  <a:cubicBezTo>
                    <a:pt x="245" y="49"/>
                    <a:pt x="245" y="49"/>
                    <a:pt x="245" y="49"/>
                  </a:cubicBezTo>
                  <a:cubicBezTo>
                    <a:pt x="259" y="49"/>
                    <a:pt x="270" y="38"/>
                    <a:pt x="270" y="25"/>
                  </a:cubicBezTo>
                  <a:cubicBezTo>
                    <a:pt x="270" y="11"/>
                    <a:pt x="259" y="0"/>
                    <a:pt x="24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8"/>
                    <a:pt x="11" y="49"/>
                    <a:pt x="25" y="49"/>
                  </a:cubicBezTo>
                  <a:close/>
                  <a:moveTo>
                    <a:pt x="25" y="49"/>
                  </a:moveTo>
                  <a:cubicBezTo>
                    <a:pt x="25" y="49"/>
                    <a:pt x="25" y="49"/>
                    <a:pt x="25" y="4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75561420-0239-49B6-9DC9-46472C20B8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175000" y="2833688"/>
              <a:ext cx="2835276" cy="1487488"/>
            </a:xfrm>
            <a:custGeom>
              <a:avLst/>
              <a:gdLst>
                <a:gd name="T0" fmla="*/ 9 w 934"/>
                <a:gd name="T1" fmla="*/ 483 h 490"/>
                <a:gd name="T2" fmla="*/ 27 w 934"/>
                <a:gd name="T3" fmla="*/ 490 h 490"/>
                <a:gd name="T4" fmla="*/ 44 w 934"/>
                <a:gd name="T5" fmla="*/ 483 h 490"/>
                <a:gd name="T6" fmla="*/ 336 w 934"/>
                <a:gd name="T7" fmla="*/ 192 h 490"/>
                <a:gd name="T8" fmla="*/ 539 w 934"/>
                <a:gd name="T9" fmla="*/ 395 h 490"/>
                <a:gd name="T10" fmla="*/ 556 w 934"/>
                <a:gd name="T11" fmla="*/ 402 h 490"/>
                <a:gd name="T12" fmla="*/ 574 w 934"/>
                <a:gd name="T13" fmla="*/ 395 h 490"/>
                <a:gd name="T14" fmla="*/ 885 w 934"/>
                <a:gd name="T15" fmla="*/ 84 h 490"/>
                <a:gd name="T16" fmla="*/ 885 w 934"/>
                <a:gd name="T17" fmla="*/ 196 h 490"/>
                <a:gd name="T18" fmla="*/ 909 w 934"/>
                <a:gd name="T19" fmla="*/ 221 h 490"/>
                <a:gd name="T20" fmla="*/ 934 w 934"/>
                <a:gd name="T21" fmla="*/ 196 h 490"/>
                <a:gd name="T22" fmla="*/ 934 w 934"/>
                <a:gd name="T23" fmla="*/ 24 h 490"/>
                <a:gd name="T24" fmla="*/ 932 w 934"/>
                <a:gd name="T25" fmla="*/ 15 h 490"/>
                <a:gd name="T26" fmla="*/ 919 w 934"/>
                <a:gd name="T27" fmla="*/ 2 h 490"/>
                <a:gd name="T28" fmla="*/ 909 w 934"/>
                <a:gd name="T29" fmla="*/ 0 h 490"/>
                <a:gd name="T30" fmla="*/ 738 w 934"/>
                <a:gd name="T31" fmla="*/ 0 h 490"/>
                <a:gd name="T32" fmla="*/ 713 w 934"/>
                <a:gd name="T33" fmla="*/ 24 h 490"/>
                <a:gd name="T34" fmla="*/ 738 w 934"/>
                <a:gd name="T35" fmla="*/ 49 h 490"/>
                <a:gd name="T36" fmla="*/ 850 w 934"/>
                <a:gd name="T37" fmla="*/ 49 h 490"/>
                <a:gd name="T38" fmla="*/ 556 w 934"/>
                <a:gd name="T39" fmla="*/ 343 h 490"/>
                <a:gd name="T40" fmla="*/ 353 w 934"/>
                <a:gd name="T41" fmla="*/ 140 h 490"/>
                <a:gd name="T42" fmla="*/ 318 w 934"/>
                <a:gd name="T43" fmla="*/ 140 h 490"/>
                <a:gd name="T44" fmla="*/ 9 w 934"/>
                <a:gd name="T45" fmla="*/ 448 h 490"/>
                <a:gd name="T46" fmla="*/ 9 w 934"/>
                <a:gd name="T47" fmla="*/ 483 h 490"/>
                <a:gd name="T48" fmla="*/ 9 w 934"/>
                <a:gd name="T49" fmla="*/ 483 h 490"/>
                <a:gd name="T50" fmla="*/ 9 w 934"/>
                <a:gd name="T51" fmla="*/ 483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34" h="490">
                  <a:moveTo>
                    <a:pt x="9" y="483"/>
                  </a:moveTo>
                  <a:cubicBezTo>
                    <a:pt x="14" y="488"/>
                    <a:pt x="20" y="490"/>
                    <a:pt x="27" y="490"/>
                  </a:cubicBezTo>
                  <a:cubicBezTo>
                    <a:pt x="33" y="490"/>
                    <a:pt x="39" y="488"/>
                    <a:pt x="44" y="483"/>
                  </a:cubicBezTo>
                  <a:cubicBezTo>
                    <a:pt x="336" y="192"/>
                    <a:pt x="336" y="192"/>
                    <a:pt x="336" y="192"/>
                  </a:cubicBezTo>
                  <a:cubicBezTo>
                    <a:pt x="539" y="395"/>
                    <a:pt x="539" y="395"/>
                    <a:pt x="539" y="395"/>
                  </a:cubicBezTo>
                  <a:cubicBezTo>
                    <a:pt x="544" y="400"/>
                    <a:pt x="550" y="402"/>
                    <a:pt x="556" y="402"/>
                  </a:cubicBezTo>
                  <a:cubicBezTo>
                    <a:pt x="563" y="402"/>
                    <a:pt x="569" y="400"/>
                    <a:pt x="574" y="395"/>
                  </a:cubicBezTo>
                  <a:cubicBezTo>
                    <a:pt x="885" y="84"/>
                    <a:pt x="885" y="84"/>
                    <a:pt x="885" y="84"/>
                  </a:cubicBezTo>
                  <a:cubicBezTo>
                    <a:pt x="885" y="196"/>
                    <a:pt x="885" y="196"/>
                    <a:pt x="885" y="196"/>
                  </a:cubicBezTo>
                  <a:cubicBezTo>
                    <a:pt x="885" y="210"/>
                    <a:pt x="896" y="221"/>
                    <a:pt x="909" y="221"/>
                  </a:cubicBezTo>
                  <a:cubicBezTo>
                    <a:pt x="923" y="221"/>
                    <a:pt x="934" y="210"/>
                    <a:pt x="934" y="196"/>
                  </a:cubicBezTo>
                  <a:cubicBezTo>
                    <a:pt x="934" y="24"/>
                    <a:pt x="934" y="24"/>
                    <a:pt x="934" y="24"/>
                  </a:cubicBezTo>
                  <a:cubicBezTo>
                    <a:pt x="934" y="21"/>
                    <a:pt x="933" y="18"/>
                    <a:pt x="932" y="15"/>
                  </a:cubicBezTo>
                  <a:cubicBezTo>
                    <a:pt x="930" y="9"/>
                    <a:pt x="925" y="4"/>
                    <a:pt x="919" y="2"/>
                  </a:cubicBezTo>
                  <a:cubicBezTo>
                    <a:pt x="916" y="1"/>
                    <a:pt x="913" y="0"/>
                    <a:pt x="90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24" y="0"/>
                    <a:pt x="713" y="11"/>
                    <a:pt x="713" y="24"/>
                  </a:cubicBezTo>
                  <a:cubicBezTo>
                    <a:pt x="713" y="38"/>
                    <a:pt x="724" y="49"/>
                    <a:pt x="738" y="49"/>
                  </a:cubicBezTo>
                  <a:cubicBezTo>
                    <a:pt x="850" y="49"/>
                    <a:pt x="850" y="49"/>
                    <a:pt x="850" y="49"/>
                  </a:cubicBezTo>
                  <a:cubicBezTo>
                    <a:pt x="556" y="343"/>
                    <a:pt x="556" y="343"/>
                    <a:pt x="556" y="343"/>
                  </a:cubicBezTo>
                  <a:cubicBezTo>
                    <a:pt x="353" y="140"/>
                    <a:pt x="353" y="140"/>
                    <a:pt x="353" y="140"/>
                  </a:cubicBezTo>
                  <a:cubicBezTo>
                    <a:pt x="343" y="130"/>
                    <a:pt x="328" y="130"/>
                    <a:pt x="318" y="140"/>
                  </a:cubicBezTo>
                  <a:cubicBezTo>
                    <a:pt x="9" y="448"/>
                    <a:pt x="9" y="448"/>
                    <a:pt x="9" y="448"/>
                  </a:cubicBezTo>
                  <a:cubicBezTo>
                    <a:pt x="0" y="458"/>
                    <a:pt x="0" y="474"/>
                    <a:pt x="9" y="483"/>
                  </a:cubicBezTo>
                  <a:close/>
                  <a:moveTo>
                    <a:pt x="9" y="483"/>
                  </a:moveTo>
                  <a:cubicBezTo>
                    <a:pt x="9" y="483"/>
                    <a:pt x="9" y="483"/>
                    <a:pt x="9" y="48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052CEEB-1510-4449-A435-7628D31D6F07}"/>
              </a:ext>
            </a:extLst>
          </p:cNvPr>
          <p:cNvSpPr txBox="1"/>
          <p:nvPr/>
        </p:nvSpPr>
        <p:spPr>
          <a:xfrm>
            <a:off x="2213551" y="4166409"/>
            <a:ext cx="776172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Professional Thesis </a:t>
            </a:r>
          </a:p>
          <a:p>
            <a:pPr algn="ctr"/>
            <a:r>
              <a:rPr lang="en-IN" sz="4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PowerPoint Template</a:t>
            </a:r>
          </a:p>
        </p:txBody>
      </p:sp>
    </p:spTree>
    <p:extLst>
      <p:ext uri="{BB962C8B-B14F-4D97-AF65-F5344CB8AC3E}">
        <p14:creationId xmlns:p14="http://schemas.microsoft.com/office/powerpoint/2010/main" val="2327584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Statistical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Analysis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D554554-706B-4AF6-B4D7-DC9B130B38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038488"/>
              </p:ext>
            </p:extLst>
          </p:nvPr>
        </p:nvGraphicFramePr>
        <p:xfrm>
          <a:off x="1902702" y="1340768"/>
          <a:ext cx="8383420" cy="432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684">
                  <a:extLst>
                    <a:ext uri="{9D8B030D-6E8A-4147-A177-3AD203B41FA5}">
                      <a16:colId xmlns:a16="http://schemas.microsoft.com/office/drawing/2014/main" val="3130304418"/>
                    </a:ext>
                  </a:extLst>
                </a:gridCol>
                <a:gridCol w="1676684">
                  <a:extLst>
                    <a:ext uri="{9D8B030D-6E8A-4147-A177-3AD203B41FA5}">
                      <a16:colId xmlns:a16="http://schemas.microsoft.com/office/drawing/2014/main" val="2198417964"/>
                    </a:ext>
                  </a:extLst>
                </a:gridCol>
                <a:gridCol w="1676684">
                  <a:extLst>
                    <a:ext uri="{9D8B030D-6E8A-4147-A177-3AD203B41FA5}">
                      <a16:colId xmlns:a16="http://schemas.microsoft.com/office/drawing/2014/main" val="2087709710"/>
                    </a:ext>
                  </a:extLst>
                </a:gridCol>
                <a:gridCol w="1676684">
                  <a:extLst>
                    <a:ext uri="{9D8B030D-6E8A-4147-A177-3AD203B41FA5}">
                      <a16:colId xmlns:a16="http://schemas.microsoft.com/office/drawing/2014/main" val="2072616924"/>
                    </a:ext>
                  </a:extLst>
                </a:gridCol>
                <a:gridCol w="1676684">
                  <a:extLst>
                    <a:ext uri="{9D8B030D-6E8A-4147-A177-3AD203B41FA5}">
                      <a16:colId xmlns:a16="http://schemas.microsoft.com/office/drawing/2014/main" val="1704779377"/>
                    </a:ext>
                  </a:extLst>
                </a:gridCol>
              </a:tblGrid>
              <a:tr h="864096">
                <a:tc gridSpan="5"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Test Name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1655093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endParaRPr lang="en-IN" sz="1800" b="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DF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8972168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Treatment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69872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Error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463982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48101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9914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Statistical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Analysis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3F939D6-EF61-45CB-AE30-D8233FA9F6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446608"/>
              </p:ext>
            </p:extLst>
          </p:nvPr>
        </p:nvGraphicFramePr>
        <p:xfrm>
          <a:off x="1053852" y="1268760"/>
          <a:ext cx="10081120" cy="4464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160">
                  <a:extLst>
                    <a:ext uri="{9D8B030D-6E8A-4147-A177-3AD203B41FA5}">
                      <a16:colId xmlns:a16="http://schemas.microsoft.com/office/drawing/2014/main" val="936773170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341574890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746698444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1783443623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071184471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533729707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520220065"/>
                    </a:ext>
                  </a:extLst>
                </a:gridCol>
              </a:tblGrid>
              <a:tr h="558062">
                <a:tc rowSpan="2">
                  <a:txBody>
                    <a:bodyPr/>
                    <a:lstStyle/>
                    <a:p>
                      <a:pPr algn="ctr"/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(I) Condition 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(J) Condition 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Mean</a:t>
                      </a:r>
                    </a:p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Difference (I-J)</a:t>
                      </a:r>
                    </a:p>
                    <a:p>
                      <a:pPr algn="ctr"/>
                      <a:endParaRPr lang="en-IN" sz="14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Edit Error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Sig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95% Confidence Interval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585130"/>
                  </a:ext>
                </a:extLst>
              </a:tr>
              <a:tr h="558062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Lower Bound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Upper Bound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5138317"/>
                  </a:ext>
                </a:extLst>
              </a:tr>
              <a:tr h="558062">
                <a:tc rowSpan="2"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Control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$1 Dollar</a:t>
                      </a:r>
                      <a:endParaRPr lang="en-I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820580"/>
                  </a:ext>
                </a:extLst>
              </a:tr>
              <a:tr h="558062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$20 Dollar</a:t>
                      </a:r>
                      <a:endParaRPr lang="en-I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878229"/>
                  </a:ext>
                </a:extLst>
              </a:tr>
              <a:tr h="558062">
                <a:tc rowSpan="2"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$1 </a:t>
                      </a:r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Dollar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Control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3212112"/>
                  </a:ext>
                </a:extLst>
              </a:tr>
              <a:tr h="558062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$20 Dollar</a:t>
                      </a:r>
                      <a:endParaRPr lang="en-I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887683"/>
                  </a:ext>
                </a:extLst>
              </a:tr>
              <a:tr h="558062">
                <a:tc rowSpan="2"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$20 </a:t>
                      </a:r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Dollar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Control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255221"/>
                  </a:ext>
                </a:extLst>
              </a:tr>
              <a:tr h="558062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$1 Dollar</a:t>
                      </a:r>
                      <a:endParaRPr lang="en-I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915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8344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70E2BF-1581-4474-90C5-57F11C2B93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788463"/>
              </p:ext>
            </p:extLst>
          </p:nvPr>
        </p:nvGraphicFramePr>
        <p:xfrm>
          <a:off x="1238867" y="1772816"/>
          <a:ext cx="3090834" cy="2060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3D4C7CD8-3CD0-4EFE-BC5F-3113210038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1770796"/>
              </p:ext>
            </p:extLst>
          </p:nvPr>
        </p:nvGraphicFramePr>
        <p:xfrm>
          <a:off x="4548995" y="3349845"/>
          <a:ext cx="3090834" cy="2060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50559894-24B7-49B5-A5CA-8965163119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8663816"/>
              </p:ext>
            </p:extLst>
          </p:nvPr>
        </p:nvGraphicFramePr>
        <p:xfrm>
          <a:off x="7859123" y="1772816"/>
          <a:ext cx="3090834" cy="2060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06D59932-A1B0-46CB-8103-4973D2AE39AE}"/>
              </a:ext>
            </a:extLst>
          </p:cNvPr>
          <p:cNvSpPr/>
          <p:nvPr/>
        </p:nvSpPr>
        <p:spPr>
          <a:xfrm>
            <a:off x="1416132" y="4204969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12092A-E89E-4A53-AC42-D9CD8512582C}"/>
              </a:ext>
            </a:extLst>
          </p:cNvPr>
          <p:cNvSpPr/>
          <p:nvPr/>
        </p:nvSpPr>
        <p:spPr>
          <a:xfrm>
            <a:off x="4726260" y="2028697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1BCF1D-1DC5-4CDA-9C0B-D30D18CEBC33}"/>
              </a:ext>
            </a:extLst>
          </p:cNvPr>
          <p:cNvSpPr/>
          <p:nvPr/>
        </p:nvSpPr>
        <p:spPr>
          <a:xfrm>
            <a:off x="8036388" y="4204969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F42AE9F-A383-4724-8314-347E43215B02}"/>
              </a:ext>
            </a:extLst>
          </p:cNvPr>
          <p:cNvSpPr/>
          <p:nvPr/>
        </p:nvSpPr>
        <p:spPr>
          <a:xfrm>
            <a:off x="3464469" y="2570227"/>
            <a:ext cx="768096" cy="76809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dirty="0"/>
              <a:t>70%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A342D3B-3D14-4D4C-A544-089D6B5472F3}"/>
              </a:ext>
            </a:extLst>
          </p:cNvPr>
          <p:cNvSpPr/>
          <p:nvPr/>
        </p:nvSpPr>
        <p:spPr>
          <a:xfrm>
            <a:off x="4942284" y="4675085"/>
            <a:ext cx="768096" cy="76809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dirty="0"/>
              <a:t>60%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C54E336-34CD-4BA9-98D2-C1440394431F}"/>
              </a:ext>
            </a:extLst>
          </p:cNvPr>
          <p:cNvSpPr/>
          <p:nvPr/>
        </p:nvSpPr>
        <p:spPr>
          <a:xfrm>
            <a:off x="10044636" y="2773133"/>
            <a:ext cx="768096" cy="768096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dirty="0"/>
              <a:t>85%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22C2BB-70E5-4299-852D-45CC2C3A4245}"/>
              </a:ext>
            </a:extLst>
          </p:cNvPr>
          <p:cNvSpPr txBox="1"/>
          <p:nvPr/>
        </p:nvSpPr>
        <p:spPr>
          <a:xfrm>
            <a:off x="2457912" y="2439593"/>
            <a:ext cx="65274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3600" b="1" dirty="0">
                <a:solidFill>
                  <a:schemeClr val="accent2"/>
                </a:solidFill>
              </a:rPr>
              <a:t>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A808C5-82E2-4B2C-9ADE-293336D362A2}"/>
              </a:ext>
            </a:extLst>
          </p:cNvPr>
          <p:cNvSpPr txBox="1"/>
          <p:nvPr/>
        </p:nvSpPr>
        <p:spPr>
          <a:xfrm>
            <a:off x="5749752" y="4012361"/>
            <a:ext cx="65274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3600" b="1" dirty="0">
                <a:solidFill>
                  <a:schemeClr val="accent3">
                    <a:lumMod val="75000"/>
                  </a:schemeClr>
                </a:solidFill>
              </a:rPr>
              <a:t>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6F7B9FE-77F8-45BA-AD54-D354ACD55E07}"/>
              </a:ext>
            </a:extLst>
          </p:cNvPr>
          <p:cNvSpPr txBox="1"/>
          <p:nvPr/>
        </p:nvSpPr>
        <p:spPr>
          <a:xfrm>
            <a:off x="9078168" y="2457881"/>
            <a:ext cx="65274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3600" b="1" dirty="0">
                <a:solidFill>
                  <a:schemeClr val="accent4">
                    <a:lumMod val="75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84049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Chart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B328BD3-4C84-47E4-B370-0DF3A52165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2747565"/>
              </p:ext>
            </p:extLst>
          </p:nvPr>
        </p:nvGraphicFramePr>
        <p:xfrm>
          <a:off x="1197868" y="1196752"/>
          <a:ext cx="9793088" cy="3860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42787D2D-7449-4538-AD65-065F39F31A6D}"/>
              </a:ext>
            </a:extLst>
          </p:cNvPr>
          <p:cNvSpPr/>
          <p:nvPr/>
        </p:nvSpPr>
        <p:spPr>
          <a:xfrm>
            <a:off x="923416" y="5396567"/>
            <a:ext cx="103419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</a:t>
            </a:r>
          </a:p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003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Bar Chart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787D2D-7449-4538-AD65-065F39F31A6D}"/>
              </a:ext>
            </a:extLst>
          </p:cNvPr>
          <p:cNvSpPr/>
          <p:nvPr/>
        </p:nvSpPr>
        <p:spPr>
          <a:xfrm>
            <a:off x="923416" y="5373216"/>
            <a:ext cx="103419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</a:t>
            </a:r>
          </a:p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3280CC6-0C77-4A88-9E97-7CE289B403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9699175"/>
              </p:ext>
            </p:extLst>
          </p:nvPr>
        </p:nvGraphicFramePr>
        <p:xfrm>
          <a:off x="1269876" y="1248434"/>
          <a:ext cx="9649072" cy="3764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13969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Pie Chart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21E2E7A-A64D-4782-8A5F-7126343D53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8828286"/>
              </p:ext>
            </p:extLst>
          </p:nvPr>
        </p:nvGraphicFramePr>
        <p:xfrm>
          <a:off x="2789765" y="1340768"/>
          <a:ext cx="6609295" cy="44061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87B9AC2-D16B-4978-AEE9-5BA5EFF28ACE}"/>
              </a:ext>
            </a:extLst>
          </p:cNvPr>
          <p:cNvSpPr txBox="1"/>
          <p:nvPr/>
        </p:nvSpPr>
        <p:spPr>
          <a:xfrm>
            <a:off x="6719353" y="3914368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15D39C-E3CD-4AC0-A8E5-3645B71A318B}"/>
              </a:ext>
            </a:extLst>
          </p:cNvPr>
          <p:cNvSpPr txBox="1"/>
          <p:nvPr/>
        </p:nvSpPr>
        <p:spPr>
          <a:xfrm>
            <a:off x="4730645" y="3429000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333233-E86D-4D2A-B126-7C7A0E58B118}"/>
              </a:ext>
            </a:extLst>
          </p:cNvPr>
          <p:cNvSpPr txBox="1"/>
          <p:nvPr/>
        </p:nvSpPr>
        <p:spPr>
          <a:xfrm>
            <a:off x="5258354" y="2070720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49825D-7461-40AD-8761-6BEFDC7D7674}"/>
              </a:ext>
            </a:extLst>
          </p:cNvPr>
          <p:cNvSpPr txBox="1"/>
          <p:nvPr/>
        </p:nvSpPr>
        <p:spPr>
          <a:xfrm>
            <a:off x="6492648" y="2137796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39A552-10CD-40F9-B650-4F86DB0A2983}"/>
              </a:ext>
            </a:extLst>
          </p:cNvPr>
          <p:cNvSpPr/>
          <p:nvPr/>
        </p:nvSpPr>
        <p:spPr>
          <a:xfrm>
            <a:off x="8686700" y="4692222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1782A62-20DC-424A-BD9F-718EBC735D6C}"/>
              </a:ext>
            </a:extLst>
          </p:cNvPr>
          <p:cNvGrpSpPr/>
          <p:nvPr/>
        </p:nvGrpSpPr>
        <p:grpSpPr>
          <a:xfrm>
            <a:off x="8254652" y="4376033"/>
            <a:ext cx="3024336" cy="133087"/>
            <a:chOff x="8254652" y="4376033"/>
            <a:chExt cx="3024336" cy="13308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9EFD89E-59AA-4B83-B5AD-2FB39EA56122}"/>
                </a:ext>
              </a:extLst>
            </p:cNvPr>
            <p:cNvCxnSpPr>
              <a:cxnSpLocks/>
            </p:cNvCxnSpPr>
            <p:nvPr/>
          </p:nvCxnSpPr>
          <p:spPr>
            <a:xfrm>
              <a:off x="8254652" y="4376033"/>
              <a:ext cx="432048" cy="13308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CB822A4-F3FD-4822-9C8B-CB39E529DB36}"/>
                </a:ext>
              </a:extLst>
            </p:cNvPr>
            <p:cNvCxnSpPr/>
            <p:nvPr/>
          </p:nvCxnSpPr>
          <p:spPr>
            <a:xfrm>
              <a:off x="8686700" y="4509120"/>
              <a:ext cx="25922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3E43529D-0B96-4BFF-9871-64C7772CD74E}"/>
              </a:ext>
            </a:extLst>
          </p:cNvPr>
          <p:cNvSpPr/>
          <p:nvPr/>
        </p:nvSpPr>
        <p:spPr>
          <a:xfrm>
            <a:off x="8686700" y="3716862"/>
            <a:ext cx="27363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42%</a:t>
            </a:r>
            <a:endParaRPr lang="en-IN" sz="3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33051-6065-424D-BB52-35759E1934DF}"/>
              </a:ext>
            </a:extLst>
          </p:cNvPr>
          <p:cNvSpPr/>
          <p:nvPr/>
        </p:nvSpPr>
        <p:spPr>
          <a:xfrm>
            <a:off x="8686700" y="2253822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FC97DE4-D2A9-4D81-9615-9A2FBAE8CA97}"/>
              </a:ext>
            </a:extLst>
          </p:cNvPr>
          <p:cNvGrpSpPr/>
          <p:nvPr/>
        </p:nvGrpSpPr>
        <p:grpSpPr>
          <a:xfrm>
            <a:off x="7966620" y="2070719"/>
            <a:ext cx="3312368" cy="103719"/>
            <a:chOff x="7966620" y="4509119"/>
            <a:chExt cx="3312368" cy="103719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7E07557-515F-45D8-B4F8-7E58969B2D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66620" y="4509119"/>
              <a:ext cx="720080" cy="10371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BFEBA19-A590-49C6-865B-7606DBF8BFCF}"/>
                </a:ext>
              </a:extLst>
            </p:cNvPr>
            <p:cNvCxnSpPr/>
            <p:nvPr/>
          </p:nvCxnSpPr>
          <p:spPr>
            <a:xfrm>
              <a:off x="8686700" y="4509120"/>
              <a:ext cx="25922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64913854-EE8F-45D3-ACD7-6140F04A47C0}"/>
              </a:ext>
            </a:extLst>
          </p:cNvPr>
          <p:cNvSpPr/>
          <p:nvPr/>
        </p:nvSpPr>
        <p:spPr>
          <a:xfrm>
            <a:off x="8686700" y="1278462"/>
            <a:ext cx="27363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16%</a:t>
            </a:r>
            <a:endParaRPr lang="en-IN" sz="3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A9A9028-6D9E-425D-9CE5-325C53D5A3A6}"/>
              </a:ext>
            </a:extLst>
          </p:cNvPr>
          <p:cNvSpPr/>
          <p:nvPr/>
        </p:nvSpPr>
        <p:spPr>
          <a:xfrm>
            <a:off x="851955" y="2253822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CA790D2-3D9A-43E6-8BF9-283E7BA3B5F8}"/>
              </a:ext>
            </a:extLst>
          </p:cNvPr>
          <p:cNvGrpSpPr/>
          <p:nvPr/>
        </p:nvGrpSpPr>
        <p:grpSpPr>
          <a:xfrm flipH="1">
            <a:off x="981844" y="1968112"/>
            <a:ext cx="3326495" cy="102608"/>
            <a:chOff x="7952493" y="4406512"/>
            <a:chExt cx="3326495" cy="102608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5B502F5-D213-49B8-B7F8-6CFF2C47FCE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52493" y="4406512"/>
              <a:ext cx="734207" cy="10260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236F114-7BA4-47EA-BCA1-60E548AD0E2F}"/>
                </a:ext>
              </a:extLst>
            </p:cNvPr>
            <p:cNvCxnSpPr/>
            <p:nvPr/>
          </p:nvCxnSpPr>
          <p:spPr>
            <a:xfrm>
              <a:off x="8686700" y="4509120"/>
              <a:ext cx="25922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609CE3F3-90AC-43C7-A310-496D2A42118E}"/>
              </a:ext>
            </a:extLst>
          </p:cNvPr>
          <p:cNvSpPr/>
          <p:nvPr/>
        </p:nvSpPr>
        <p:spPr>
          <a:xfrm>
            <a:off x="851955" y="1278462"/>
            <a:ext cx="27363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14%</a:t>
            </a:r>
            <a:endParaRPr lang="en-IN" sz="3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A1B3D91-A93E-4CE0-A4F1-3359D4694F73}"/>
              </a:ext>
            </a:extLst>
          </p:cNvPr>
          <p:cNvSpPr/>
          <p:nvPr/>
        </p:nvSpPr>
        <p:spPr>
          <a:xfrm>
            <a:off x="851955" y="4893113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716D108-4E10-49F8-9A9C-6939946782EC}"/>
              </a:ext>
            </a:extLst>
          </p:cNvPr>
          <p:cNvGrpSpPr/>
          <p:nvPr/>
        </p:nvGrpSpPr>
        <p:grpSpPr>
          <a:xfrm flipH="1">
            <a:off x="981844" y="4677294"/>
            <a:ext cx="2826393" cy="32717"/>
            <a:chOff x="8452595" y="4476403"/>
            <a:chExt cx="2826393" cy="3271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0A52700-7E75-4D41-A71E-A820BC4B696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52595" y="4476403"/>
              <a:ext cx="234105" cy="327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308C09-96C0-4787-BCCA-20C4FC3EC644}"/>
                </a:ext>
              </a:extLst>
            </p:cNvPr>
            <p:cNvCxnSpPr/>
            <p:nvPr/>
          </p:nvCxnSpPr>
          <p:spPr>
            <a:xfrm>
              <a:off x="8686700" y="4509120"/>
              <a:ext cx="25922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2245E1EC-BF78-43F3-8B44-768124987318}"/>
              </a:ext>
            </a:extLst>
          </p:cNvPr>
          <p:cNvSpPr/>
          <p:nvPr/>
        </p:nvSpPr>
        <p:spPr>
          <a:xfrm>
            <a:off x="851955" y="3917753"/>
            <a:ext cx="27363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28%</a:t>
            </a:r>
            <a:endParaRPr lang="en-IN" sz="3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236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/>
          <a:stretch>
            <a:fillRect l="-17000" t="-14000" r="-6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7A0DBE58-6B72-4D7B-916B-57C2DC418CC9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5F98180-45CF-4163-BC5E-CA44C3252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Discussion</a:t>
            </a:r>
            <a:endParaRPr lang="en-IN" b="1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7FC52F9-D24E-4F27-8D5D-8F029CDF3A2E}"/>
              </a:ext>
            </a:extLst>
          </p:cNvPr>
          <p:cNvSpPr/>
          <p:nvPr/>
        </p:nvSpPr>
        <p:spPr>
          <a:xfrm>
            <a:off x="1561518" y="2020149"/>
            <a:ext cx="1834704" cy="1834704"/>
          </a:xfrm>
          <a:prstGeom prst="ellipse">
            <a:avLst/>
          </a:prstGeom>
          <a:solidFill>
            <a:schemeClr val="accent2"/>
          </a:solidFill>
          <a:ln w="1270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6F6B663-B66C-49BB-A1A7-09355B049057}"/>
              </a:ext>
            </a:extLst>
          </p:cNvPr>
          <p:cNvSpPr/>
          <p:nvPr/>
        </p:nvSpPr>
        <p:spPr>
          <a:xfrm>
            <a:off x="1110718" y="4726934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376841F-511C-44EA-9BC3-A94921196544}"/>
              </a:ext>
            </a:extLst>
          </p:cNvPr>
          <p:cNvSpPr/>
          <p:nvPr/>
        </p:nvSpPr>
        <p:spPr>
          <a:xfrm>
            <a:off x="1110718" y="4105850"/>
            <a:ext cx="2736304" cy="52322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 fontAlgn="base"/>
            <a:r>
              <a:rPr lang="en-I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Discussion</a:t>
            </a:r>
            <a:endParaRPr lang="en-IN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114FA8EC-F26F-4862-B361-AC6D8069A8FE}"/>
              </a:ext>
            </a:extLst>
          </p:cNvPr>
          <p:cNvSpPr/>
          <p:nvPr/>
        </p:nvSpPr>
        <p:spPr>
          <a:xfrm>
            <a:off x="5177060" y="2020149"/>
            <a:ext cx="1834704" cy="1834704"/>
          </a:xfrm>
          <a:prstGeom prst="ellipse">
            <a:avLst/>
          </a:prstGeom>
          <a:solidFill>
            <a:schemeClr val="accent3"/>
          </a:solidFill>
          <a:ln w="1270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25170A7-72B2-45DC-9D66-7640B59FE6C0}"/>
              </a:ext>
            </a:extLst>
          </p:cNvPr>
          <p:cNvSpPr/>
          <p:nvPr/>
        </p:nvSpPr>
        <p:spPr>
          <a:xfrm>
            <a:off x="4726260" y="4726934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3E3E69B-928B-49C0-AF9A-BF8153EA18E4}"/>
              </a:ext>
            </a:extLst>
          </p:cNvPr>
          <p:cNvSpPr/>
          <p:nvPr/>
        </p:nvSpPr>
        <p:spPr>
          <a:xfrm>
            <a:off x="4726260" y="4105850"/>
            <a:ext cx="2736304" cy="52322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 fontAlgn="base"/>
            <a:r>
              <a:rPr lang="en-I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Discussion</a:t>
            </a:r>
            <a:endParaRPr lang="en-IN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7EF11BA-EB30-4598-BF3A-5FBE065ABEE7}"/>
              </a:ext>
            </a:extLst>
          </p:cNvPr>
          <p:cNvSpPr/>
          <p:nvPr/>
        </p:nvSpPr>
        <p:spPr>
          <a:xfrm>
            <a:off x="8792602" y="2020149"/>
            <a:ext cx="1834704" cy="1834704"/>
          </a:xfrm>
          <a:prstGeom prst="ellipse">
            <a:avLst/>
          </a:prstGeom>
          <a:solidFill>
            <a:schemeClr val="accent4"/>
          </a:solidFill>
          <a:ln w="1270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5E685C7-5E20-472A-B807-8D31BCC150EF}"/>
              </a:ext>
            </a:extLst>
          </p:cNvPr>
          <p:cNvSpPr/>
          <p:nvPr/>
        </p:nvSpPr>
        <p:spPr>
          <a:xfrm>
            <a:off x="8341802" y="4726934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29AE496-50A4-4956-B094-858BD9AEB7B3}"/>
              </a:ext>
            </a:extLst>
          </p:cNvPr>
          <p:cNvSpPr/>
          <p:nvPr/>
        </p:nvSpPr>
        <p:spPr>
          <a:xfrm>
            <a:off x="8341802" y="4105850"/>
            <a:ext cx="2736304" cy="52322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 fontAlgn="base"/>
            <a:r>
              <a:rPr lang="en-I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Discussion</a:t>
            </a:r>
            <a:endParaRPr lang="en-IN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4681CF1-B294-48F9-A091-F2FF4730C21D}"/>
              </a:ext>
            </a:extLst>
          </p:cNvPr>
          <p:cNvCxnSpPr/>
          <p:nvPr/>
        </p:nvCxnSpPr>
        <p:spPr>
          <a:xfrm>
            <a:off x="4286641" y="1664804"/>
            <a:ext cx="0" cy="4248472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49CF905-E3C0-468E-8806-1948C0A7B800}"/>
              </a:ext>
            </a:extLst>
          </p:cNvPr>
          <p:cNvCxnSpPr/>
          <p:nvPr/>
        </p:nvCxnSpPr>
        <p:spPr>
          <a:xfrm>
            <a:off x="7902183" y="1664804"/>
            <a:ext cx="0" cy="4248472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133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Known</a:t>
            </a:r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b="1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Problems</a:t>
            </a:r>
            <a:r>
              <a:rPr lang="en-I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b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</a:t>
            </a:r>
            <a:r>
              <a:rPr lang="en-I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Limitations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17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A2EDE0A-36B6-4E33-BA8D-E397FDD05AAD}"/>
              </a:ext>
            </a:extLst>
          </p:cNvPr>
          <p:cNvCxnSpPr/>
          <p:nvPr/>
        </p:nvCxnSpPr>
        <p:spPr>
          <a:xfrm>
            <a:off x="6094412" y="1628800"/>
            <a:ext cx="0" cy="396044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A36003D-F632-4F33-8040-DDECA7AEB334}"/>
              </a:ext>
            </a:extLst>
          </p:cNvPr>
          <p:cNvSpPr/>
          <p:nvPr/>
        </p:nvSpPr>
        <p:spPr>
          <a:xfrm>
            <a:off x="1623020" y="1385456"/>
            <a:ext cx="3456384" cy="4849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Problems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1B0E0F80-62FE-4451-BAA5-EBC545793DE1}"/>
              </a:ext>
            </a:extLst>
          </p:cNvPr>
          <p:cNvSpPr/>
          <p:nvPr/>
        </p:nvSpPr>
        <p:spPr>
          <a:xfrm>
            <a:off x="7113899" y="1385456"/>
            <a:ext cx="3456384" cy="48490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Limitations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D5859B0-5D96-491A-A05B-64F69D41E118}"/>
              </a:ext>
            </a:extLst>
          </p:cNvPr>
          <p:cNvSpPr/>
          <p:nvPr/>
        </p:nvSpPr>
        <p:spPr>
          <a:xfrm>
            <a:off x="1562387" y="2253822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21CDAD0-8296-4691-81EE-AB7A2E00424A}"/>
              </a:ext>
            </a:extLst>
          </p:cNvPr>
          <p:cNvSpPr/>
          <p:nvPr/>
        </p:nvSpPr>
        <p:spPr>
          <a:xfrm>
            <a:off x="1562387" y="3182076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76D3851-4666-47C9-8270-BDAC72696115}"/>
              </a:ext>
            </a:extLst>
          </p:cNvPr>
          <p:cNvSpPr/>
          <p:nvPr/>
        </p:nvSpPr>
        <p:spPr>
          <a:xfrm>
            <a:off x="1562387" y="4110330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B1D250B-800E-4EB8-9B13-0E2C3356B8BF}"/>
              </a:ext>
            </a:extLst>
          </p:cNvPr>
          <p:cNvSpPr/>
          <p:nvPr/>
        </p:nvSpPr>
        <p:spPr>
          <a:xfrm>
            <a:off x="1562387" y="5038585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A112C82-B23E-4E94-A837-C15DB47AD746}"/>
              </a:ext>
            </a:extLst>
          </p:cNvPr>
          <p:cNvSpPr/>
          <p:nvPr/>
        </p:nvSpPr>
        <p:spPr>
          <a:xfrm>
            <a:off x="7053266" y="2253822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33CC1FB-F435-402C-8BF9-9CA4E081BF2F}"/>
              </a:ext>
            </a:extLst>
          </p:cNvPr>
          <p:cNvSpPr/>
          <p:nvPr/>
        </p:nvSpPr>
        <p:spPr>
          <a:xfrm>
            <a:off x="7053266" y="3182076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8BAF90C-E99A-416B-9998-CEE9D51774CF}"/>
              </a:ext>
            </a:extLst>
          </p:cNvPr>
          <p:cNvSpPr/>
          <p:nvPr/>
        </p:nvSpPr>
        <p:spPr>
          <a:xfrm>
            <a:off x="7053266" y="4110330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DE7AF73-B937-45D9-85C7-49E217E2E491}"/>
              </a:ext>
            </a:extLst>
          </p:cNvPr>
          <p:cNvSpPr/>
          <p:nvPr/>
        </p:nvSpPr>
        <p:spPr>
          <a:xfrm>
            <a:off x="7053266" y="5038585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115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4C94FCF-D957-418B-B732-151DDA55E2D7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E0F199-197D-4D9F-8A9B-2716FF9BC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4BA718-9A54-4156-90B5-F858FE5926B3}"/>
              </a:ext>
            </a:extLst>
          </p:cNvPr>
          <p:cNvSpPr/>
          <p:nvPr/>
        </p:nvSpPr>
        <p:spPr>
          <a:xfrm>
            <a:off x="1552908" y="1628800"/>
            <a:ext cx="908300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B0BCC23-1C7A-4B5B-ACBD-DC972596137F}"/>
              </a:ext>
            </a:extLst>
          </p:cNvPr>
          <p:cNvCxnSpPr/>
          <p:nvPr/>
        </p:nvCxnSpPr>
        <p:spPr>
          <a:xfrm>
            <a:off x="1233872" y="2900083"/>
            <a:ext cx="972108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85BC6DEE-E6F4-485B-9B22-42E2F39652B0}"/>
              </a:ext>
            </a:extLst>
          </p:cNvPr>
          <p:cNvSpPr/>
          <p:nvPr/>
        </p:nvSpPr>
        <p:spPr>
          <a:xfrm>
            <a:off x="1552908" y="3340369"/>
            <a:ext cx="908300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</p:spTree>
    <p:extLst>
      <p:ext uri="{BB962C8B-B14F-4D97-AF65-F5344CB8AC3E}">
        <p14:creationId xmlns:p14="http://schemas.microsoft.com/office/powerpoint/2010/main" val="689297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Future</a:t>
            </a:r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Research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94F061-C4BB-415E-AE67-702BEF2778E4}"/>
              </a:ext>
            </a:extLst>
          </p:cNvPr>
          <p:cNvSpPr/>
          <p:nvPr/>
        </p:nvSpPr>
        <p:spPr>
          <a:xfrm>
            <a:off x="1009002" y="1520669"/>
            <a:ext cx="855097" cy="8550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56E845C-2759-47D9-875C-DEF51161D1C7}"/>
              </a:ext>
            </a:extLst>
          </p:cNvPr>
          <p:cNvGrpSpPr/>
          <p:nvPr/>
        </p:nvGrpSpPr>
        <p:grpSpPr>
          <a:xfrm>
            <a:off x="2141694" y="1463351"/>
            <a:ext cx="3403812" cy="969732"/>
            <a:chOff x="2258552" y="1428710"/>
            <a:chExt cx="3403812" cy="9697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FD9946F-3188-4C05-996D-2BE8F0C6AEA2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885472A-F1BF-4A1D-B485-268233117D26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CCCB8FA3-E692-4570-89BC-3A3BF2E71A89}"/>
              </a:ext>
            </a:extLst>
          </p:cNvPr>
          <p:cNvSpPr/>
          <p:nvPr/>
        </p:nvSpPr>
        <p:spPr>
          <a:xfrm>
            <a:off x="1009002" y="3026740"/>
            <a:ext cx="855097" cy="8550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FCB70F8-9749-4D22-B23E-0620ECB35036}"/>
              </a:ext>
            </a:extLst>
          </p:cNvPr>
          <p:cNvGrpSpPr/>
          <p:nvPr/>
        </p:nvGrpSpPr>
        <p:grpSpPr>
          <a:xfrm>
            <a:off x="2141694" y="2969422"/>
            <a:ext cx="3403812" cy="969732"/>
            <a:chOff x="2258552" y="1428710"/>
            <a:chExt cx="3403812" cy="969732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8FF3362-C25E-4D5E-BB17-A4FAC16B70E2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C42532B-EB4C-4844-B670-5C801B9E6C7C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7EF0199-806A-487B-8D7B-37C88A026348}"/>
              </a:ext>
            </a:extLst>
          </p:cNvPr>
          <p:cNvSpPr/>
          <p:nvPr/>
        </p:nvSpPr>
        <p:spPr>
          <a:xfrm>
            <a:off x="1009002" y="4532810"/>
            <a:ext cx="855097" cy="85509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11E2B9A-AEE0-408E-BED9-BB27274A018D}"/>
              </a:ext>
            </a:extLst>
          </p:cNvPr>
          <p:cNvGrpSpPr/>
          <p:nvPr/>
        </p:nvGrpSpPr>
        <p:grpSpPr>
          <a:xfrm>
            <a:off x="2141694" y="4475492"/>
            <a:ext cx="3403812" cy="969732"/>
            <a:chOff x="2258552" y="1428710"/>
            <a:chExt cx="3403812" cy="969732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C797914-8DBC-410E-AA1A-D066B34D4D83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830806F-15F6-4FDB-901F-C7FDC8D352F1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10196822-3E94-47CE-BFF3-4B0D2A88E203}"/>
              </a:ext>
            </a:extLst>
          </p:cNvPr>
          <p:cNvSpPr/>
          <p:nvPr/>
        </p:nvSpPr>
        <p:spPr>
          <a:xfrm>
            <a:off x="6643319" y="1520669"/>
            <a:ext cx="855097" cy="85509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F79C62A-8A42-4F2C-8323-CA5609DD50A1}"/>
              </a:ext>
            </a:extLst>
          </p:cNvPr>
          <p:cNvGrpSpPr/>
          <p:nvPr/>
        </p:nvGrpSpPr>
        <p:grpSpPr>
          <a:xfrm>
            <a:off x="7776011" y="1463351"/>
            <a:ext cx="3403812" cy="969732"/>
            <a:chOff x="2258552" y="1428710"/>
            <a:chExt cx="3403812" cy="969732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7D2B665-BFC0-46A1-97C8-FBEF61D38508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BE33444-5098-4E1F-A518-7864B62A0EF4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52F4308-0ADB-449F-B3F5-FADE246340DA}"/>
              </a:ext>
            </a:extLst>
          </p:cNvPr>
          <p:cNvSpPr/>
          <p:nvPr/>
        </p:nvSpPr>
        <p:spPr>
          <a:xfrm>
            <a:off x="6643319" y="3026740"/>
            <a:ext cx="855097" cy="8550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F518768-B7D4-4B12-A6ED-52239D1457DB}"/>
              </a:ext>
            </a:extLst>
          </p:cNvPr>
          <p:cNvGrpSpPr/>
          <p:nvPr/>
        </p:nvGrpSpPr>
        <p:grpSpPr>
          <a:xfrm>
            <a:off x="7776011" y="2969422"/>
            <a:ext cx="3403812" cy="969732"/>
            <a:chOff x="2258552" y="1428710"/>
            <a:chExt cx="3403812" cy="969732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98D05F6-FFF9-47E4-A327-B71E5F8D43D3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F68C70A-FD6B-4E32-BE8D-7D142D47FE43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419A65EE-2291-4BF7-BD1C-A202D0573068}"/>
              </a:ext>
            </a:extLst>
          </p:cNvPr>
          <p:cNvSpPr/>
          <p:nvPr/>
        </p:nvSpPr>
        <p:spPr>
          <a:xfrm>
            <a:off x="6643319" y="4532810"/>
            <a:ext cx="855097" cy="8550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06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E2FA9A3-2617-4559-9F18-3574ED3F8C2B}"/>
              </a:ext>
            </a:extLst>
          </p:cNvPr>
          <p:cNvGrpSpPr/>
          <p:nvPr/>
        </p:nvGrpSpPr>
        <p:grpSpPr>
          <a:xfrm>
            <a:off x="7776011" y="4475492"/>
            <a:ext cx="3403812" cy="969732"/>
            <a:chOff x="2258552" y="1428710"/>
            <a:chExt cx="3403812" cy="969732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D082763-067B-41C9-A985-28B79B2A8219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DE0AE64-29B4-4A79-A167-A5750206EB68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338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39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25E681-9DF4-45C4-9BA6-3745CE49052E}"/>
              </a:ext>
            </a:extLst>
          </p:cNvPr>
          <p:cNvSpPr/>
          <p:nvPr/>
        </p:nvSpPr>
        <p:spPr>
          <a:xfrm>
            <a:off x="5590355" y="0"/>
            <a:ext cx="6598469" cy="6865034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67CA7E0-FC2F-426B-89DC-458AD3B6F87F}"/>
              </a:ext>
            </a:extLst>
          </p:cNvPr>
          <p:cNvSpPr/>
          <p:nvPr/>
        </p:nvSpPr>
        <p:spPr>
          <a:xfrm>
            <a:off x="5162502" y="764704"/>
            <a:ext cx="866866" cy="8668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DB80884-6B51-44BD-8FC2-16679B8EAB14}"/>
              </a:ext>
            </a:extLst>
          </p:cNvPr>
          <p:cNvSpPr/>
          <p:nvPr/>
        </p:nvSpPr>
        <p:spPr>
          <a:xfrm>
            <a:off x="5162502" y="1891375"/>
            <a:ext cx="866866" cy="8668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E4C3F9B-F7D3-41E0-A90F-B184C032C4CF}"/>
              </a:ext>
            </a:extLst>
          </p:cNvPr>
          <p:cNvSpPr/>
          <p:nvPr/>
        </p:nvSpPr>
        <p:spPr>
          <a:xfrm>
            <a:off x="5162502" y="3018046"/>
            <a:ext cx="866866" cy="8668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94E0E9B-1611-466B-A795-D5B9F4AC271C}"/>
              </a:ext>
            </a:extLst>
          </p:cNvPr>
          <p:cNvSpPr/>
          <p:nvPr/>
        </p:nvSpPr>
        <p:spPr>
          <a:xfrm>
            <a:off x="5162502" y="4144717"/>
            <a:ext cx="866866" cy="8668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923076C-4C44-404D-947F-FDD5087AC5E3}"/>
              </a:ext>
            </a:extLst>
          </p:cNvPr>
          <p:cNvSpPr/>
          <p:nvPr/>
        </p:nvSpPr>
        <p:spPr>
          <a:xfrm>
            <a:off x="5162502" y="5271390"/>
            <a:ext cx="866866" cy="8668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F9EE3C-EF80-4724-9799-42E08C64A303}"/>
              </a:ext>
            </a:extLst>
          </p:cNvPr>
          <p:cNvSpPr/>
          <p:nvPr/>
        </p:nvSpPr>
        <p:spPr>
          <a:xfrm>
            <a:off x="6454452" y="905750"/>
            <a:ext cx="44644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Introduksi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84FD10-3A13-4D1E-974C-9C8E1E996708}"/>
              </a:ext>
            </a:extLst>
          </p:cNvPr>
          <p:cNvSpPr/>
          <p:nvPr/>
        </p:nvSpPr>
        <p:spPr>
          <a:xfrm>
            <a:off x="6454452" y="2032421"/>
            <a:ext cx="44644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Tujuan dan Metode Penelitian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C3275FC-A0E2-4462-B62E-526CF975CD32}"/>
              </a:ext>
            </a:extLst>
          </p:cNvPr>
          <p:cNvSpPr/>
          <p:nvPr/>
        </p:nvSpPr>
        <p:spPr>
          <a:xfrm>
            <a:off x="6454452" y="3159092"/>
            <a:ext cx="44644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385D78C-C0BA-4D3C-BC91-F2D9E3A47C7D}"/>
              </a:ext>
            </a:extLst>
          </p:cNvPr>
          <p:cNvSpPr/>
          <p:nvPr/>
        </p:nvSpPr>
        <p:spPr>
          <a:xfrm>
            <a:off x="6454452" y="4285763"/>
            <a:ext cx="44644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FE223A-20B8-480F-8366-49FC612517D0}"/>
              </a:ext>
            </a:extLst>
          </p:cNvPr>
          <p:cNvSpPr/>
          <p:nvPr/>
        </p:nvSpPr>
        <p:spPr>
          <a:xfrm>
            <a:off x="6454452" y="5412436"/>
            <a:ext cx="44644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07518E-A7DF-4E84-8A2D-32782BE667EE}"/>
              </a:ext>
            </a:extLst>
          </p:cNvPr>
          <p:cNvSpPr txBox="1"/>
          <p:nvPr/>
        </p:nvSpPr>
        <p:spPr>
          <a:xfrm>
            <a:off x="473611" y="35355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7569455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94F061-C4BB-415E-AE67-702BEF2778E4}"/>
              </a:ext>
            </a:extLst>
          </p:cNvPr>
          <p:cNvSpPr/>
          <p:nvPr/>
        </p:nvSpPr>
        <p:spPr>
          <a:xfrm>
            <a:off x="1247451" y="1484784"/>
            <a:ext cx="855097" cy="8550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D9946F-3188-4C05-996D-2BE8F0C6AEA2}"/>
              </a:ext>
            </a:extLst>
          </p:cNvPr>
          <p:cNvSpPr/>
          <p:nvPr/>
        </p:nvSpPr>
        <p:spPr>
          <a:xfrm>
            <a:off x="2380143" y="1487504"/>
            <a:ext cx="8561230" cy="84965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CCB8FA3-E692-4570-89BC-3A3BF2E71A89}"/>
              </a:ext>
            </a:extLst>
          </p:cNvPr>
          <p:cNvSpPr/>
          <p:nvPr/>
        </p:nvSpPr>
        <p:spPr>
          <a:xfrm>
            <a:off x="1247451" y="2994216"/>
            <a:ext cx="855097" cy="8550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FF3362-C25E-4D5E-BB17-A4FAC16B70E2}"/>
              </a:ext>
            </a:extLst>
          </p:cNvPr>
          <p:cNvSpPr/>
          <p:nvPr/>
        </p:nvSpPr>
        <p:spPr>
          <a:xfrm>
            <a:off x="2380143" y="2996936"/>
            <a:ext cx="8561230" cy="84965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7EF0199-806A-487B-8D7B-37C88A026348}"/>
              </a:ext>
            </a:extLst>
          </p:cNvPr>
          <p:cNvSpPr/>
          <p:nvPr/>
        </p:nvSpPr>
        <p:spPr>
          <a:xfrm>
            <a:off x="1247451" y="4503648"/>
            <a:ext cx="855097" cy="85509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8B12823-B867-4A72-8B9D-935446F00CAD}"/>
              </a:ext>
            </a:extLst>
          </p:cNvPr>
          <p:cNvSpPr/>
          <p:nvPr/>
        </p:nvSpPr>
        <p:spPr>
          <a:xfrm>
            <a:off x="2380143" y="4506368"/>
            <a:ext cx="8561230" cy="84965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</p:spTree>
    <p:extLst>
      <p:ext uri="{BB962C8B-B14F-4D97-AF65-F5344CB8AC3E}">
        <p14:creationId xmlns:p14="http://schemas.microsoft.com/office/powerpoint/2010/main" val="20458838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DE2CB9-56F6-4865-A48B-9D450DA1927E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9CD966-1F32-47A1-BF92-7085A03FE41C}"/>
              </a:ext>
            </a:extLst>
          </p:cNvPr>
          <p:cNvSpPr txBox="1"/>
          <p:nvPr/>
        </p:nvSpPr>
        <p:spPr>
          <a:xfrm>
            <a:off x="473611" y="35355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Questions?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E21455-5628-40A6-B78A-0B5A4B03605B}"/>
              </a:ext>
            </a:extLst>
          </p:cNvPr>
          <p:cNvSpPr/>
          <p:nvPr/>
        </p:nvSpPr>
        <p:spPr>
          <a:xfrm>
            <a:off x="7053266" y="5381276"/>
            <a:ext cx="40096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370B898-4AAF-44D1-9A46-235D12C3FC43}"/>
              </a:ext>
            </a:extLst>
          </p:cNvPr>
          <p:cNvSpPr/>
          <p:nvPr/>
        </p:nvSpPr>
        <p:spPr>
          <a:xfrm>
            <a:off x="6172799" y="5324258"/>
            <a:ext cx="698810" cy="698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4A7260-10B4-47FA-A4F0-8E7237569F65}"/>
              </a:ext>
            </a:extLst>
          </p:cNvPr>
          <p:cNvSpPr/>
          <p:nvPr/>
        </p:nvSpPr>
        <p:spPr>
          <a:xfrm>
            <a:off x="7053266" y="4385402"/>
            <a:ext cx="40096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AA42376-8F85-4EFC-8FD3-7EB7880D5CCA}"/>
              </a:ext>
            </a:extLst>
          </p:cNvPr>
          <p:cNvSpPr/>
          <p:nvPr/>
        </p:nvSpPr>
        <p:spPr>
          <a:xfrm>
            <a:off x="6172799" y="4328384"/>
            <a:ext cx="698810" cy="698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D07F91-104E-4DE9-9F56-298818C2076C}"/>
              </a:ext>
            </a:extLst>
          </p:cNvPr>
          <p:cNvSpPr/>
          <p:nvPr/>
        </p:nvSpPr>
        <p:spPr>
          <a:xfrm>
            <a:off x="7053266" y="3389530"/>
            <a:ext cx="40096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9FDA6F5-C970-4FA6-A694-4DFEA530C928}"/>
              </a:ext>
            </a:extLst>
          </p:cNvPr>
          <p:cNvSpPr/>
          <p:nvPr/>
        </p:nvSpPr>
        <p:spPr>
          <a:xfrm>
            <a:off x="6172799" y="3332512"/>
            <a:ext cx="698810" cy="698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DEBFED-CA8A-4914-A585-770883DAD30A}"/>
              </a:ext>
            </a:extLst>
          </p:cNvPr>
          <p:cNvSpPr/>
          <p:nvPr/>
        </p:nvSpPr>
        <p:spPr>
          <a:xfrm>
            <a:off x="7053266" y="2393658"/>
            <a:ext cx="40096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DD55279-8954-4936-8B9D-8979E0E60DBC}"/>
              </a:ext>
            </a:extLst>
          </p:cNvPr>
          <p:cNvSpPr/>
          <p:nvPr/>
        </p:nvSpPr>
        <p:spPr>
          <a:xfrm>
            <a:off x="6172799" y="2336640"/>
            <a:ext cx="698810" cy="698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F2C3DB-4326-482E-B33A-46A1C154E0F6}"/>
              </a:ext>
            </a:extLst>
          </p:cNvPr>
          <p:cNvSpPr/>
          <p:nvPr/>
        </p:nvSpPr>
        <p:spPr>
          <a:xfrm>
            <a:off x="7053266" y="1397786"/>
            <a:ext cx="40096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6591DAC-7775-4F10-9631-337DF9EBF103}"/>
              </a:ext>
            </a:extLst>
          </p:cNvPr>
          <p:cNvSpPr/>
          <p:nvPr/>
        </p:nvSpPr>
        <p:spPr>
          <a:xfrm>
            <a:off x="6172799" y="1340768"/>
            <a:ext cx="698810" cy="698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05726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B1FDF6-ECC0-46F4-959E-4450192B7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Thesis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Presentation Outline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1A42CF-CD10-40D9-B555-5B877D61C30E}"/>
              </a:ext>
            </a:extLst>
          </p:cNvPr>
          <p:cNvSpPr/>
          <p:nvPr/>
        </p:nvSpPr>
        <p:spPr>
          <a:xfrm>
            <a:off x="1077011" y="1342073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419D05E-C159-4D18-950C-8DB21A95A3FF}"/>
              </a:ext>
            </a:extLst>
          </p:cNvPr>
          <p:cNvSpPr/>
          <p:nvPr/>
        </p:nvSpPr>
        <p:spPr>
          <a:xfrm>
            <a:off x="1077011" y="1913075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483CB1-9355-4994-AC33-E70D3AB49F71}"/>
              </a:ext>
            </a:extLst>
          </p:cNvPr>
          <p:cNvSpPr/>
          <p:nvPr/>
        </p:nvSpPr>
        <p:spPr>
          <a:xfrm>
            <a:off x="1077011" y="2484077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C3C6A6-012F-499B-99E2-4CB11EA0E8CC}"/>
              </a:ext>
            </a:extLst>
          </p:cNvPr>
          <p:cNvSpPr/>
          <p:nvPr/>
        </p:nvSpPr>
        <p:spPr>
          <a:xfrm>
            <a:off x="1077011" y="3055079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5DE87D-0D17-4702-8827-1F859F8C5724}"/>
              </a:ext>
            </a:extLst>
          </p:cNvPr>
          <p:cNvSpPr/>
          <p:nvPr/>
        </p:nvSpPr>
        <p:spPr>
          <a:xfrm>
            <a:off x="1077011" y="3626081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AAA62D-11DB-4A82-8736-C8B2029AC197}"/>
              </a:ext>
            </a:extLst>
          </p:cNvPr>
          <p:cNvSpPr/>
          <p:nvPr/>
        </p:nvSpPr>
        <p:spPr>
          <a:xfrm>
            <a:off x="1077011" y="4197083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4E2FD02-4040-4334-B7F5-7188C52015A7}"/>
              </a:ext>
            </a:extLst>
          </p:cNvPr>
          <p:cNvSpPr/>
          <p:nvPr/>
        </p:nvSpPr>
        <p:spPr>
          <a:xfrm>
            <a:off x="1077011" y="4768085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1BBBB88-A6BA-4299-9F50-26D6FC215426}"/>
              </a:ext>
            </a:extLst>
          </p:cNvPr>
          <p:cNvSpPr/>
          <p:nvPr/>
        </p:nvSpPr>
        <p:spPr>
          <a:xfrm>
            <a:off x="1077011" y="5339087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CCCFA54-670D-4F47-8280-5B6153FEC9C5}"/>
              </a:ext>
            </a:extLst>
          </p:cNvPr>
          <p:cNvSpPr/>
          <p:nvPr/>
        </p:nvSpPr>
        <p:spPr>
          <a:xfrm>
            <a:off x="1077011" y="5910090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C6B0FBD-8B20-4A04-8F67-A8F9456E3D48}"/>
              </a:ext>
            </a:extLst>
          </p:cNvPr>
          <p:cNvSpPr/>
          <p:nvPr/>
        </p:nvSpPr>
        <p:spPr>
          <a:xfrm>
            <a:off x="1427725" y="122554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Slide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4BC36CC-55CA-4BA0-ABFE-FD8B244A9DC7}"/>
              </a:ext>
            </a:extLst>
          </p:cNvPr>
          <p:cNvCxnSpPr>
            <a:cxnSpLocks/>
          </p:cNvCxnSpPr>
          <p:nvPr/>
        </p:nvCxnSpPr>
        <p:spPr>
          <a:xfrm>
            <a:off x="1042835" y="162565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5951C02E-B7CD-4960-A431-6DA7A66A9936}"/>
              </a:ext>
            </a:extLst>
          </p:cNvPr>
          <p:cNvSpPr/>
          <p:nvPr/>
        </p:nvSpPr>
        <p:spPr>
          <a:xfrm>
            <a:off x="1427725" y="180466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0A4075B-0123-4A98-BF17-07C3B6831ACD}"/>
              </a:ext>
            </a:extLst>
          </p:cNvPr>
          <p:cNvCxnSpPr>
            <a:cxnSpLocks/>
          </p:cNvCxnSpPr>
          <p:nvPr/>
        </p:nvCxnSpPr>
        <p:spPr>
          <a:xfrm>
            <a:off x="1042835" y="220477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C5D9A390-F971-4409-8CC4-DB2FCCE79FB1}"/>
              </a:ext>
            </a:extLst>
          </p:cNvPr>
          <p:cNvSpPr/>
          <p:nvPr/>
        </p:nvSpPr>
        <p:spPr>
          <a:xfrm>
            <a:off x="1427725" y="238378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Purpose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DCB4947-C35A-42EF-9D17-A81F25B0226C}"/>
              </a:ext>
            </a:extLst>
          </p:cNvPr>
          <p:cNvCxnSpPr>
            <a:cxnSpLocks/>
          </p:cNvCxnSpPr>
          <p:nvPr/>
        </p:nvCxnSpPr>
        <p:spPr>
          <a:xfrm>
            <a:off x="1042835" y="278389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16600D72-5998-42A6-BFB2-03DC0B2EEA3E}"/>
              </a:ext>
            </a:extLst>
          </p:cNvPr>
          <p:cNvSpPr/>
          <p:nvPr/>
        </p:nvSpPr>
        <p:spPr>
          <a:xfrm>
            <a:off x="1427725" y="296290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1171088-ABDC-435D-BC05-68119684664A}"/>
              </a:ext>
            </a:extLst>
          </p:cNvPr>
          <p:cNvCxnSpPr>
            <a:cxnSpLocks/>
          </p:cNvCxnSpPr>
          <p:nvPr/>
        </p:nvCxnSpPr>
        <p:spPr>
          <a:xfrm>
            <a:off x="1042835" y="336301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F966B7EB-7D00-406E-9DA3-3DE33BFFA4C2}"/>
              </a:ext>
            </a:extLst>
          </p:cNvPr>
          <p:cNvSpPr/>
          <p:nvPr/>
        </p:nvSpPr>
        <p:spPr>
          <a:xfrm>
            <a:off x="1427725" y="354202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Statistical Analysis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934A06B-2877-4D7B-8555-65C8BB86E4E4}"/>
              </a:ext>
            </a:extLst>
          </p:cNvPr>
          <p:cNvCxnSpPr>
            <a:cxnSpLocks/>
          </p:cNvCxnSpPr>
          <p:nvPr/>
        </p:nvCxnSpPr>
        <p:spPr>
          <a:xfrm>
            <a:off x="1042835" y="394213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4529C805-1150-4889-9DC9-B3B1AB28DC6F}"/>
              </a:ext>
            </a:extLst>
          </p:cNvPr>
          <p:cNvSpPr/>
          <p:nvPr/>
        </p:nvSpPr>
        <p:spPr>
          <a:xfrm>
            <a:off x="1427725" y="412114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4AC0BC0-09E6-4BBE-B72F-DF871F43EC5F}"/>
              </a:ext>
            </a:extLst>
          </p:cNvPr>
          <p:cNvCxnSpPr>
            <a:cxnSpLocks/>
          </p:cNvCxnSpPr>
          <p:nvPr/>
        </p:nvCxnSpPr>
        <p:spPr>
          <a:xfrm>
            <a:off x="1042835" y="452125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BC663235-A7E9-495B-AF3E-E59869128B19}"/>
              </a:ext>
            </a:extLst>
          </p:cNvPr>
          <p:cNvSpPr/>
          <p:nvPr/>
        </p:nvSpPr>
        <p:spPr>
          <a:xfrm>
            <a:off x="1427725" y="468502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Discussion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B3BD117-4B15-47B6-95FE-9484418AC7B7}"/>
              </a:ext>
            </a:extLst>
          </p:cNvPr>
          <p:cNvCxnSpPr>
            <a:cxnSpLocks/>
          </p:cNvCxnSpPr>
          <p:nvPr/>
        </p:nvCxnSpPr>
        <p:spPr>
          <a:xfrm>
            <a:off x="1042835" y="508513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5B17870B-86B0-4426-A0A4-047D0536CA78}"/>
              </a:ext>
            </a:extLst>
          </p:cNvPr>
          <p:cNvSpPr/>
          <p:nvPr/>
        </p:nvSpPr>
        <p:spPr>
          <a:xfrm>
            <a:off x="1427725" y="526414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Conclusions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B213496-05F3-4B7F-A014-538E1BE3A5F2}"/>
              </a:ext>
            </a:extLst>
          </p:cNvPr>
          <p:cNvCxnSpPr>
            <a:cxnSpLocks/>
          </p:cNvCxnSpPr>
          <p:nvPr/>
        </p:nvCxnSpPr>
        <p:spPr>
          <a:xfrm>
            <a:off x="1042835" y="566425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78AE0529-F7D2-4A97-A406-60A8C0299408}"/>
              </a:ext>
            </a:extLst>
          </p:cNvPr>
          <p:cNvSpPr/>
          <p:nvPr/>
        </p:nvSpPr>
        <p:spPr>
          <a:xfrm>
            <a:off x="1427725" y="584326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 Slide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825AD00-9401-4525-9190-3E23D10A3188}"/>
              </a:ext>
            </a:extLst>
          </p:cNvPr>
          <p:cNvCxnSpPr>
            <a:cxnSpLocks/>
          </p:cNvCxnSpPr>
          <p:nvPr/>
        </p:nvCxnSpPr>
        <p:spPr>
          <a:xfrm>
            <a:off x="1042835" y="624337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10138903-A166-4705-80C1-5DE49FAAD99D}"/>
              </a:ext>
            </a:extLst>
          </p:cNvPr>
          <p:cNvSpPr/>
          <p:nvPr/>
        </p:nvSpPr>
        <p:spPr>
          <a:xfrm>
            <a:off x="10602592" y="122554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423C60E-AEDF-4CA2-966C-0239EE683DB4}"/>
              </a:ext>
            </a:extLst>
          </p:cNvPr>
          <p:cNvSpPr/>
          <p:nvPr/>
        </p:nvSpPr>
        <p:spPr>
          <a:xfrm>
            <a:off x="10602592" y="180466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BB2B97F-2885-475E-ADCC-F1BE12FFCB4F}"/>
              </a:ext>
            </a:extLst>
          </p:cNvPr>
          <p:cNvSpPr/>
          <p:nvPr/>
        </p:nvSpPr>
        <p:spPr>
          <a:xfrm>
            <a:off x="10602592" y="238378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93D7FD8-0266-44E1-B47A-7C7190A26AC8}"/>
              </a:ext>
            </a:extLst>
          </p:cNvPr>
          <p:cNvSpPr/>
          <p:nvPr/>
        </p:nvSpPr>
        <p:spPr>
          <a:xfrm>
            <a:off x="10602592" y="296290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A2888F3-9857-43B0-8973-61B09A0086DF}"/>
              </a:ext>
            </a:extLst>
          </p:cNvPr>
          <p:cNvSpPr/>
          <p:nvPr/>
        </p:nvSpPr>
        <p:spPr>
          <a:xfrm>
            <a:off x="10602592" y="354202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844FF8F-C6E1-4D28-A8BC-E55086D031D3}"/>
              </a:ext>
            </a:extLst>
          </p:cNvPr>
          <p:cNvSpPr/>
          <p:nvPr/>
        </p:nvSpPr>
        <p:spPr>
          <a:xfrm>
            <a:off x="10602592" y="412114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06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9CC2A5D-0E10-43B2-B2B8-EC1713D9EAE7}"/>
              </a:ext>
            </a:extLst>
          </p:cNvPr>
          <p:cNvSpPr/>
          <p:nvPr/>
        </p:nvSpPr>
        <p:spPr>
          <a:xfrm>
            <a:off x="10602592" y="468502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07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DC47A20-9CB3-4ADF-B79F-D4A30B0F78C9}"/>
              </a:ext>
            </a:extLst>
          </p:cNvPr>
          <p:cNvSpPr/>
          <p:nvPr/>
        </p:nvSpPr>
        <p:spPr>
          <a:xfrm>
            <a:off x="10602592" y="526414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08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8570C41-78A0-4623-B731-E9182585B270}"/>
              </a:ext>
            </a:extLst>
          </p:cNvPr>
          <p:cNvSpPr/>
          <p:nvPr/>
        </p:nvSpPr>
        <p:spPr>
          <a:xfrm>
            <a:off x="10602592" y="584326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09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25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9C189F7-4794-49F8-BDED-911B2C5DD568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C92A7EE-F958-45D7-B6CD-34B3E91E980A}"/>
              </a:ext>
            </a:extLst>
          </p:cNvPr>
          <p:cNvSpPr/>
          <p:nvPr/>
        </p:nvSpPr>
        <p:spPr>
          <a:xfrm>
            <a:off x="0" y="4725144"/>
            <a:ext cx="12188825" cy="2132856"/>
          </a:xfrm>
          <a:custGeom>
            <a:avLst/>
            <a:gdLst>
              <a:gd name="connsiteX0" fmla="*/ 6094412 w 12188825"/>
              <a:gd name="connsiteY0" fmla="*/ 0 h 2114437"/>
              <a:gd name="connsiteX1" fmla="*/ 6401871 w 12188825"/>
              <a:gd name="connsiteY1" fmla="*/ 341621 h 2114437"/>
              <a:gd name="connsiteX2" fmla="*/ 12188825 w 12188825"/>
              <a:gd name="connsiteY2" fmla="*/ 341621 h 2114437"/>
              <a:gd name="connsiteX3" fmla="*/ 12188825 w 12188825"/>
              <a:gd name="connsiteY3" fmla="*/ 2114437 h 2114437"/>
              <a:gd name="connsiteX4" fmla="*/ 0 w 12188825"/>
              <a:gd name="connsiteY4" fmla="*/ 2114437 h 2114437"/>
              <a:gd name="connsiteX5" fmla="*/ 0 w 12188825"/>
              <a:gd name="connsiteY5" fmla="*/ 341621 h 2114437"/>
              <a:gd name="connsiteX6" fmla="*/ 5786954 w 12188825"/>
              <a:gd name="connsiteY6" fmla="*/ 341621 h 211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825" h="2114437">
                <a:moveTo>
                  <a:pt x="6094412" y="0"/>
                </a:moveTo>
                <a:lnTo>
                  <a:pt x="6401871" y="341621"/>
                </a:lnTo>
                <a:lnTo>
                  <a:pt x="12188825" y="341621"/>
                </a:lnTo>
                <a:lnTo>
                  <a:pt x="12188825" y="2114437"/>
                </a:lnTo>
                <a:lnTo>
                  <a:pt x="0" y="2114437"/>
                </a:lnTo>
                <a:lnTo>
                  <a:pt x="0" y="341621"/>
                </a:lnTo>
                <a:lnTo>
                  <a:pt x="5786954" y="341621"/>
                </a:lnTo>
                <a:close/>
              </a:path>
            </a:pathLst>
          </a:custGeom>
          <a:solidFill>
            <a:schemeClr val="accent4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626B79A-C8FF-4CAB-9008-C8B6A177C3D6}"/>
              </a:ext>
            </a:extLst>
          </p:cNvPr>
          <p:cNvSpPr txBox="1"/>
          <p:nvPr/>
        </p:nvSpPr>
        <p:spPr>
          <a:xfrm>
            <a:off x="2213551" y="2348880"/>
            <a:ext cx="77617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Project Name</a:t>
            </a:r>
            <a:endParaRPr lang="en-IN" sz="4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B59C861-F374-49A1-89A7-D2E6D0C7A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Slide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E4B62A7-BEF7-4B0F-AD2E-884303F981BA}"/>
              </a:ext>
            </a:extLst>
          </p:cNvPr>
          <p:cNvSpPr/>
          <p:nvPr/>
        </p:nvSpPr>
        <p:spPr>
          <a:xfrm>
            <a:off x="2007987" y="5742948"/>
            <a:ext cx="19741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 Name</a:t>
            </a:r>
            <a:endParaRPr lang="en-I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1FDCFE1-AD06-45D7-BCD7-5635EC7A3B65}"/>
              </a:ext>
            </a:extLst>
          </p:cNvPr>
          <p:cNvCxnSpPr/>
          <p:nvPr/>
        </p:nvCxnSpPr>
        <p:spPr>
          <a:xfrm>
            <a:off x="4268568" y="5588189"/>
            <a:ext cx="0" cy="648072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DD6D830F-12E2-43F4-AFD6-545FBC511D83}"/>
              </a:ext>
            </a:extLst>
          </p:cNvPr>
          <p:cNvSpPr/>
          <p:nvPr/>
        </p:nvSpPr>
        <p:spPr>
          <a:xfrm>
            <a:off x="4554974" y="5742948"/>
            <a:ext cx="252652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Degrees/Certification</a:t>
            </a:r>
            <a:endParaRPr lang="en-I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715E492-F235-4F8B-9139-A0AEA45243B4}"/>
              </a:ext>
            </a:extLst>
          </p:cNvPr>
          <p:cNvCxnSpPr/>
          <p:nvPr/>
        </p:nvCxnSpPr>
        <p:spPr>
          <a:xfrm>
            <a:off x="7367905" y="5588189"/>
            <a:ext cx="0" cy="648072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CEC7B841-8F32-43B2-A585-635F99DE4FC2}"/>
              </a:ext>
            </a:extLst>
          </p:cNvPr>
          <p:cNvSpPr/>
          <p:nvPr/>
        </p:nvSpPr>
        <p:spPr>
          <a:xfrm>
            <a:off x="7654312" y="5742948"/>
            <a:ext cx="252652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Thesis Advisor Name</a:t>
            </a:r>
            <a:endParaRPr lang="en-I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571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E4C399-69EB-4AB8-9664-F1ACA6A6831B}"/>
              </a:ext>
            </a:extLst>
          </p:cNvPr>
          <p:cNvSpPr/>
          <p:nvPr/>
        </p:nvSpPr>
        <p:spPr>
          <a:xfrm>
            <a:off x="1893510" y="1846879"/>
            <a:ext cx="1343278" cy="13162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5EFF69-5E18-49FC-AD3B-08F33EC7D3A6}"/>
              </a:ext>
            </a:extLst>
          </p:cNvPr>
          <p:cNvSpPr/>
          <p:nvPr/>
        </p:nvSpPr>
        <p:spPr>
          <a:xfrm>
            <a:off x="1196264" y="3791169"/>
            <a:ext cx="27377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Placeholder Text</a:t>
            </a:r>
            <a:endParaRPr lang="en-IN" sz="2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7CDA1E-9E34-40EA-97F2-A7143F8F7D50}"/>
              </a:ext>
            </a:extLst>
          </p:cNvPr>
          <p:cNvSpPr/>
          <p:nvPr/>
        </p:nvSpPr>
        <p:spPr>
          <a:xfrm>
            <a:off x="1196264" y="4367741"/>
            <a:ext cx="27377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1AD3CF-3133-4342-A8F9-D6D6FF9B22CA}"/>
              </a:ext>
            </a:extLst>
          </p:cNvPr>
          <p:cNvSpPr/>
          <p:nvPr/>
        </p:nvSpPr>
        <p:spPr>
          <a:xfrm>
            <a:off x="5422773" y="1846879"/>
            <a:ext cx="1343278" cy="13162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FD1C30-6B63-4734-831C-1DC36A90BE8A}"/>
              </a:ext>
            </a:extLst>
          </p:cNvPr>
          <p:cNvSpPr/>
          <p:nvPr/>
        </p:nvSpPr>
        <p:spPr>
          <a:xfrm>
            <a:off x="4725527" y="3791169"/>
            <a:ext cx="27377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Placeholder Text</a:t>
            </a:r>
            <a:endParaRPr lang="en-IN" sz="2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0554CE-899C-486D-9EA2-3CA394DEF8C8}"/>
              </a:ext>
            </a:extLst>
          </p:cNvPr>
          <p:cNvSpPr/>
          <p:nvPr/>
        </p:nvSpPr>
        <p:spPr>
          <a:xfrm>
            <a:off x="4725527" y="4367741"/>
            <a:ext cx="27377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3B003B-46A6-4905-A935-EC7AEB47C841}"/>
              </a:ext>
            </a:extLst>
          </p:cNvPr>
          <p:cNvSpPr/>
          <p:nvPr/>
        </p:nvSpPr>
        <p:spPr>
          <a:xfrm>
            <a:off x="8952037" y="1846879"/>
            <a:ext cx="1343278" cy="13162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B9CACC-F19C-4F3B-87F6-1FB5296E14B3}"/>
              </a:ext>
            </a:extLst>
          </p:cNvPr>
          <p:cNvSpPr/>
          <p:nvPr/>
        </p:nvSpPr>
        <p:spPr>
          <a:xfrm>
            <a:off x="8254791" y="3791169"/>
            <a:ext cx="27377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Placeholder Text</a:t>
            </a:r>
            <a:endParaRPr lang="en-IN" sz="2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0E8E9EB-179F-460D-B106-0A58568EB7C7}"/>
              </a:ext>
            </a:extLst>
          </p:cNvPr>
          <p:cNvSpPr/>
          <p:nvPr/>
        </p:nvSpPr>
        <p:spPr>
          <a:xfrm>
            <a:off x="8254791" y="4367741"/>
            <a:ext cx="27377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343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Literature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Review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C2505C-80D2-4770-A25A-E26E11CA9760}"/>
              </a:ext>
            </a:extLst>
          </p:cNvPr>
          <p:cNvSpPr/>
          <p:nvPr/>
        </p:nvSpPr>
        <p:spPr>
          <a:xfrm>
            <a:off x="0" y="2063867"/>
            <a:ext cx="6094412" cy="3645655"/>
          </a:xfrm>
          <a:prstGeom prst="rect">
            <a:avLst/>
          </a:prstGeom>
          <a:blipFill dpi="0" rotWithShape="0"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FEFD1A6-69FA-4C35-8A2F-6EB991B4E303}"/>
              </a:ext>
            </a:extLst>
          </p:cNvPr>
          <p:cNvSpPr/>
          <p:nvPr/>
        </p:nvSpPr>
        <p:spPr>
          <a:xfrm>
            <a:off x="1552908" y="1126182"/>
            <a:ext cx="90830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here. 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B0CBECF-422A-40E1-A1F8-A4D488CEE5FA}"/>
              </a:ext>
            </a:extLst>
          </p:cNvPr>
          <p:cNvSpPr/>
          <p:nvPr/>
        </p:nvSpPr>
        <p:spPr>
          <a:xfrm>
            <a:off x="5746359" y="2265713"/>
            <a:ext cx="602926" cy="60292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651C769-D2B2-4C1C-960C-2E1FECF7CD05}"/>
              </a:ext>
            </a:extLst>
          </p:cNvPr>
          <p:cNvSpPr/>
          <p:nvPr/>
        </p:nvSpPr>
        <p:spPr>
          <a:xfrm>
            <a:off x="6742484" y="2113795"/>
            <a:ext cx="4464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Theory </a:t>
            </a:r>
            <a:endParaRPr lang="en-IN" sz="18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B24ABAA-04E0-448D-9703-28A6572A8C58}"/>
              </a:ext>
            </a:extLst>
          </p:cNvPr>
          <p:cNvSpPr/>
          <p:nvPr/>
        </p:nvSpPr>
        <p:spPr>
          <a:xfrm>
            <a:off x="6742484" y="2497338"/>
            <a:ext cx="44644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A1B486F-7740-40BB-AC9E-A44F670E38D4}"/>
              </a:ext>
            </a:extLst>
          </p:cNvPr>
          <p:cNvSpPr/>
          <p:nvPr/>
        </p:nvSpPr>
        <p:spPr>
          <a:xfrm>
            <a:off x="5746359" y="3600377"/>
            <a:ext cx="602926" cy="6029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A63A93C-4954-40CB-A1AC-98D9A927E92D}"/>
              </a:ext>
            </a:extLst>
          </p:cNvPr>
          <p:cNvSpPr/>
          <p:nvPr/>
        </p:nvSpPr>
        <p:spPr>
          <a:xfrm>
            <a:off x="6742484" y="3448459"/>
            <a:ext cx="4464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Theory </a:t>
            </a:r>
            <a:endParaRPr lang="en-IN" sz="18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A5078CA-BCFC-4A06-A227-50A2EC2191E8}"/>
              </a:ext>
            </a:extLst>
          </p:cNvPr>
          <p:cNvSpPr/>
          <p:nvPr/>
        </p:nvSpPr>
        <p:spPr>
          <a:xfrm>
            <a:off x="6742484" y="3832002"/>
            <a:ext cx="44644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747EE57-73DF-4115-B8D4-4D101FF96212}"/>
              </a:ext>
            </a:extLst>
          </p:cNvPr>
          <p:cNvSpPr/>
          <p:nvPr/>
        </p:nvSpPr>
        <p:spPr>
          <a:xfrm>
            <a:off x="5746359" y="4935042"/>
            <a:ext cx="602926" cy="60292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620F806-0B40-4032-AB6A-17F7D9C90FBE}"/>
              </a:ext>
            </a:extLst>
          </p:cNvPr>
          <p:cNvSpPr/>
          <p:nvPr/>
        </p:nvSpPr>
        <p:spPr>
          <a:xfrm>
            <a:off x="6742484" y="4783124"/>
            <a:ext cx="4464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Theory </a:t>
            </a:r>
            <a:endParaRPr lang="en-IN" sz="18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9DBF75A-D071-4498-8D25-3BD9B8005A48}"/>
              </a:ext>
            </a:extLst>
          </p:cNvPr>
          <p:cNvSpPr/>
          <p:nvPr/>
        </p:nvSpPr>
        <p:spPr>
          <a:xfrm>
            <a:off x="6742484" y="5166667"/>
            <a:ext cx="44644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4648A69-5192-4658-AD9B-1C743C2CADA5}"/>
              </a:ext>
            </a:extLst>
          </p:cNvPr>
          <p:cNvSpPr/>
          <p:nvPr/>
        </p:nvSpPr>
        <p:spPr>
          <a:xfrm>
            <a:off x="583731" y="5800822"/>
            <a:ext cx="4464496" cy="52322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fontAlgn="base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442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4000" t="-23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1FD1E26-1457-4FF8-ABB9-37AF1AD45E7F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Purpose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Statement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3EEAF10-2E11-475B-A3BC-6115E17434AD}"/>
              </a:ext>
            </a:extLst>
          </p:cNvPr>
          <p:cNvSpPr/>
          <p:nvPr/>
        </p:nvSpPr>
        <p:spPr>
          <a:xfrm>
            <a:off x="5032095" y="1844824"/>
            <a:ext cx="2124634" cy="212463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0AC79E-11FD-40CC-829A-13FC6BAF26D5}"/>
              </a:ext>
            </a:extLst>
          </p:cNvPr>
          <p:cNvSpPr/>
          <p:nvPr/>
        </p:nvSpPr>
        <p:spPr>
          <a:xfrm>
            <a:off x="1552908" y="4509120"/>
            <a:ext cx="908300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  <a:p>
            <a:pPr algn="ctr" fontAlgn="base"/>
            <a:endParaRPr lang="en-IN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 fontAlgn="base"/>
            <a:r>
              <a:rPr lang="en-I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has survived not only five centuries, but also the leap into electronic typesetting, remaining essentially unchanged.</a:t>
            </a:r>
            <a:endParaRPr lang="en-IN" sz="11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D8B00F-8D63-4284-83EC-C3A41AF1F81D}"/>
              </a:ext>
            </a:extLst>
          </p:cNvPr>
          <p:cNvGrpSpPr/>
          <p:nvPr/>
        </p:nvGrpSpPr>
        <p:grpSpPr>
          <a:xfrm>
            <a:off x="5441023" y="2472022"/>
            <a:ext cx="1306779" cy="870239"/>
            <a:chOff x="-5224463" y="749300"/>
            <a:chExt cx="5840413" cy="3889375"/>
          </a:xfrm>
          <a:solidFill>
            <a:schemeClr val="bg1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00EDA4E2-B902-49D1-A865-7468DA954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73463" y="2587625"/>
              <a:ext cx="762000" cy="365125"/>
            </a:xfrm>
            <a:custGeom>
              <a:avLst/>
              <a:gdLst>
                <a:gd name="T0" fmla="*/ 193 w 251"/>
                <a:gd name="T1" fmla="*/ 12 h 120"/>
                <a:gd name="T2" fmla="*/ 58 w 251"/>
                <a:gd name="T3" fmla="*/ 12 h 120"/>
                <a:gd name="T4" fmla="*/ 58 w 251"/>
                <a:gd name="T5" fmla="*/ 12 h 120"/>
                <a:gd name="T6" fmla="*/ 12 w 251"/>
                <a:gd name="T7" fmla="*/ 13 h 120"/>
                <a:gd name="T8" fmla="*/ 12 w 251"/>
                <a:gd name="T9" fmla="*/ 58 h 120"/>
                <a:gd name="T10" fmla="*/ 239 w 251"/>
                <a:gd name="T11" fmla="*/ 58 h 120"/>
                <a:gd name="T12" fmla="*/ 238 w 251"/>
                <a:gd name="T13" fmla="*/ 12 h 120"/>
                <a:gd name="T14" fmla="*/ 193 w 251"/>
                <a:gd name="T15" fmla="*/ 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120">
                  <a:moveTo>
                    <a:pt x="193" y="12"/>
                  </a:moveTo>
                  <a:cubicBezTo>
                    <a:pt x="156" y="50"/>
                    <a:pt x="95" y="50"/>
                    <a:pt x="58" y="12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45" y="0"/>
                    <a:pt x="25" y="0"/>
                    <a:pt x="12" y="13"/>
                  </a:cubicBezTo>
                  <a:cubicBezTo>
                    <a:pt x="0" y="26"/>
                    <a:pt x="0" y="45"/>
                    <a:pt x="12" y="58"/>
                  </a:cubicBezTo>
                  <a:cubicBezTo>
                    <a:pt x="75" y="120"/>
                    <a:pt x="176" y="120"/>
                    <a:pt x="239" y="58"/>
                  </a:cubicBezTo>
                  <a:cubicBezTo>
                    <a:pt x="251" y="45"/>
                    <a:pt x="251" y="25"/>
                    <a:pt x="238" y="12"/>
                  </a:cubicBezTo>
                  <a:cubicBezTo>
                    <a:pt x="225" y="0"/>
                    <a:pt x="206" y="0"/>
                    <a:pt x="193" y="1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BAA0E73A-595D-4F68-B558-D29A794C3B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24463" y="749300"/>
              <a:ext cx="5840413" cy="3889375"/>
            </a:xfrm>
            <a:custGeom>
              <a:avLst/>
              <a:gdLst>
                <a:gd name="T0" fmla="*/ 1505 w 1924"/>
                <a:gd name="T1" fmla="*/ 0 h 1280"/>
                <a:gd name="T2" fmla="*/ 1228 w 1924"/>
                <a:gd name="T3" fmla="*/ 311 h 1280"/>
                <a:gd name="T4" fmla="*/ 1111 w 1924"/>
                <a:gd name="T5" fmla="*/ 383 h 1280"/>
                <a:gd name="T6" fmla="*/ 730 w 1924"/>
                <a:gd name="T7" fmla="*/ 383 h 1280"/>
                <a:gd name="T8" fmla="*/ 698 w 1924"/>
                <a:gd name="T9" fmla="*/ 266 h 1280"/>
                <a:gd name="T10" fmla="*/ 420 w 1924"/>
                <a:gd name="T11" fmla="*/ 0 h 1280"/>
                <a:gd name="T12" fmla="*/ 12 w 1924"/>
                <a:gd name="T13" fmla="*/ 439 h 1280"/>
                <a:gd name="T14" fmla="*/ 314 w 1924"/>
                <a:gd name="T15" fmla="*/ 695 h 1280"/>
                <a:gd name="T16" fmla="*/ 471 w 1924"/>
                <a:gd name="T17" fmla="*/ 893 h 1280"/>
                <a:gd name="T18" fmla="*/ 565 w 1924"/>
                <a:gd name="T19" fmla="*/ 1003 h 1280"/>
                <a:gd name="T20" fmla="*/ 842 w 1924"/>
                <a:gd name="T21" fmla="*/ 1280 h 1280"/>
                <a:gd name="T22" fmla="*/ 940 w 1924"/>
                <a:gd name="T23" fmla="*/ 1222 h 1280"/>
                <a:gd name="T24" fmla="*/ 1095 w 1924"/>
                <a:gd name="T25" fmla="*/ 1252 h 1280"/>
                <a:gd name="T26" fmla="*/ 1588 w 1924"/>
                <a:gd name="T27" fmla="*/ 669 h 1280"/>
                <a:gd name="T28" fmla="*/ 1635 w 1924"/>
                <a:gd name="T29" fmla="*/ 704 h 1280"/>
                <a:gd name="T30" fmla="*/ 1912 w 1924"/>
                <a:gd name="T31" fmla="*/ 394 h 1280"/>
                <a:gd name="T32" fmla="*/ 80 w 1924"/>
                <a:gd name="T33" fmla="*/ 417 h 1280"/>
                <a:gd name="T34" fmla="*/ 291 w 1924"/>
                <a:gd name="T35" fmla="*/ 627 h 1280"/>
                <a:gd name="T36" fmla="*/ 423 w 1924"/>
                <a:gd name="T37" fmla="*/ 663 h 1280"/>
                <a:gd name="T38" fmla="*/ 694 w 1924"/>
                <a:gd name="T39" fmla="*/ 437 h 1280"/>
                <a:gd name="T40" fmla="*/ 1012 w 1924"/>
                <a:gd name="T41" fmla="*/ 529 h 1280"/>
                <a:gd name="T42" fmla="*/ 1123 w 1924"/>
                <a:gd name="T43" fmla="*/ 704 h 1280"/>
                <a:gd name="T44" fmla="*/ 986 w 1924"/>
                <a:gd name="T45" fmla="*/ 585 h 1280"/>
                <a:gd name="T46" fmla="*/ 981 w 1924"/>
                <a:gd name="T47" fmla="*/ 582 h 1280"/>
                <a:gd name="T48" fmla="*/ 963 w 1924"/>
                <a:gd name="T49" fmla="*/ 576 h 1280"/>
                <a:gd name="T50" fmla="*/ 946 w 1924"/>
                <a:gd name="T51" fmla="*/ 582 h 1280"/>
                <a:gd name="T52" fmla="*/ 517 w 1924"/>
                <a:gd name="T53" fmla="*/ 848 h 1280"/>
                <a:gd name="T54" fmla="*/ 1409 w 1924"/>
                <a:gd name="T55" fmla="*/ 848 h 1280"/>
                <a:gd name="T56" fmla="*/ 1028 w 1924"/>
                <a:gd name="T57" fmla="*/ 1216 h 1280"/>
                <a:gd name="T58" fmla="*/ 1026 w 1924"/>
                <a:gd name="T59" fmla="*/ 1141 h 1280"/>
                <a:gd name="T60" fmla="*/ 1115 w 1924"/>
                <a:gd name="T61" fmla="*/ 1003 h 1280"/>
                <a:gd name="T62" fmla="*/ 865 w 1924"/>
                <a:gd name="T63" fmla="*/ 1207 h 1280"/>
                <a:gd name="T64" fmla="*/ 811 w 1924"/>
                <a:gd name="T65" fmla="*/ 1184 h 1280"/>
                <a:gd name="T66" fmla="*/ 1023 w 1924"/>
                <a:gd name="T67" fmla="*/ 912 h 1280"/>
                <a:gd name="T68" fmla="*/ 752 w 1924"/>
                <a:gd name="T69" fmla="*/ 1126 h 1280"/>
                <a:gd name="T70" fmla="*/ 729 w 1924"/>
                <a:gd name="T71" fmla="*/ 1071 h 1280"/>
                <a:gd name="T72" fmla="*/ 887 w 1924"/>
                <a:gd name="T73" fmla="*/ 822 h 1280"/>
                <a:gd name="T74" fmla="*/ 661 w 1924"/>
                <a:gd name="T75" fmla="*/ 1035 h 1280"/>
                <a:gd name="T76" fmla="*/ 964 w 1924"/>
                <a:gd name="T77" fmla="*/ 653 h 1280"/>
                <a:gd name="T78" fmla="*/ 1123 w 1924"/>
                <a:gd name="T79" fmla="*/ 768 h 1280"/>
                <a:gd name="T80" fmla="*/ 1056 w 1924"/>
                <a:gd name="T81" fmla="*/ 482 h 1280"/>
                <a:gd name="T82" fmla="*/ 1209 w 1924"/>
                <a:gd name="T83" fmla="*/ 447 h 1280"/>
                <a:gd name="T84" fmla="*/ 1542 w 1924"/>
                <a:gd name="T85" fmla="*/ 624 h 1280"/>
                <a:gd name="T86" fmla="*/ 1296 w 1924"/>
                <a:gd name="T87" fmla="*/ 288 h 1280"/>
                <a:gd name="T88" fmla="*/ 1635 w 1924"/>
                <a:gd name="T89" fmla="*/ 627 h 1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24" h="1280">
                  <a:moveTo>
                    <a:pt x="1527" y="9"/>
                  </a:moveTo>
                  <a:cubicBezTo>
                    <a:pt x="1521" y="3"/>
                    <a:pt x="1513" y="0"/>
                    <a:pt x="1505" y="0"/>
                  </a:cubicBezTo>
                  <a:cubicBezTo>
                    <a:pt x="1505" y="0"/>
                    <a:pt x="1505" y="0"/>
                    <a:pt x="1505" y="0"/>
                  </a:cubicBezTo>
                  <a:cubicBezTo>
                    <a:pt x="1496" y="0"/>
                    <a:pt x="1488" y="4"/>
                    <a:pt x="1482" y="10"/>
                  </a:cubicBezTo>
                  <a:cubicBezTo>
                    <a:pt x="1228" y="266"/>
                    <a:pt x="1228" y="266"/>
                    <a:pt x="1228" y="266"/>
                  </a:cubicBezTo>
                  <a:cubicBezTo>
                    <a:pt x="1216" y="278"/>
                    <a:pt x="1216" y="298"/>
                    <a:pt x="1228" y="311"/>
                  </a:cubicBezTo>
                  <a:cubicBezTo>
                    <a:pt x="1248" y="330"/>
                    <a:pt x="1248" y="330"/>
                    <a:pt x="1248" y="330"/>
                  </a:cubicBezTo>
                  <a:cubicBezTo>
                    <a:pt x="1196" y="383"/>
                    <a:pt x="1196" y="383"/>
                    <a:pt x="1196" y="383"/>
                  </a:cubicBezTo>
                  <a:cubicBezTo>
                    <a:pt x="1111" y="383"/>
                    <a:pt x="1111" y="383"/>
                    <a:pt x="1111" y="383"/>
                  </a:cubicBezTo>
                  <a:cubicBezTo>
                    <a:pt x="1058" y="382"/>
                    <a:pt x="1007" y="392"/>
                    <a:pt x="959" y="415"/>
                  </a:cubicBezTo>
                  <a:cubicBezTo>
                    <a:pt x="914" y="394"/>
                    <a:pt x="865" y="383"/>
                    <a:pt x="815" y="383"/>
                  </a:cubicBezTo>
                  <a:cubicBezTo>
                    <a:pt x="730" y="383"/>
                    <a:pt x="730" y="383"/>
                    <a:pt x="730" y="383"/>
                  </a:cubicBezTo>
                  <a:cubicBezTo>
                    <a:pt x="678" y="330"/>
                    <a:pt x="678" y="330"/>
                    <a:pt x="678" y="330"/>
                  </a:cubicBezTo>
                  <a:cubicBezTo>
                    <a:pt x="698" y="311"/>
                    <a:pt x="698" y="311"/>
                    <a:pt x="698" y="311"/>
                  </a:cubicBezTo>
                  <a:cubicBezTo>
                    <a:pt x="710" y="298"/>
                    <a:pt x="710" y="278"/>
                    <a:pt x="698" y="266"/>
                  </a:cubicBezTo>
                  <a:cubicBezTo>
                    <a:pt x="442" y="10"/>
                    <a:pt x="442" y="10"/>
                    <a:pt x="442" y="10"/>
                  </a:cubicBezTo>
                  <a:cubicBezTo>
                    <a:pt x="436" y="3"/>
                    <a:pt x="428" y="0"/>
                    <a:pt x="420" y="0"/>
                  </a:cubicBezTo>
                  <a:cubicBezTo>
                    <a:pt x="420" y="0"/>
                    <a:pt x="420" y="0"/>
                    <a:pt x="420" y="0"/>
                  </a:cubicBezTo>
                  <a:cubicBezTo>
                    <a:pt x="411" y="0"/>
                    <a:pt x="403" y="3"/>
                    <a:pt x="397" y="9"/>
                  </a:cubicBezTo>
                  <a:cubicBezTo>
                    <a:pt x="12" y="394"/>
                    <a:pt x="12" y="394"/>
                    <a:pt x="12" y="394"/>
                  </a:cubicBezTo>
                  <a:cubicBezTo>
                    <a:pt x="0" y="406"/>
                    <a:pt x="0" y="427"/>
                    <a:pt x="12" y="439"/>
                  </a:cubicBezTo>
                  <a:cubicBezTo>
                    <a:pt x="12" y="439"/>
                    <a:pt x="12" y="439"/>
                    <a:pt x="12" y="439"/>
                  </a:cubicBezTo>
                  <a:cubicBezTo>
                    <a:pt x="268" y="695"/>
                    <a:pt x="268" y="695"/>
                    <a:pt x="268" y="695"/>
                  </a:cubicBezTo>
                  <a:cubicBezTo>
                    <a:pt x="281" y="707"/>
                    <a:pt x="301" y="707"/>
                    <a:pt x="314" y="695"/>
                  </a:cubicBezTo>
                  <a:cubicBezTo>
                    <a:pt x="339" y="670"/>
                    <a:pt x="339" y="670"/>
                    <a:pt x="339" y="670"/>
                  </a:cubicBezTo>
                  <a:cubicBezTo>
                    <a:pt x="371" y="702"/>
                    <a:pt x="371" y="702"/>
                    <a:pt x="371" y="702"/>
                  </a:cubicBezTo>
                  <a:cubicBezTo>
                    <a:pt x="384" y="774"/>
                    <a:pt x="419" y="841"/>
                    <a:pt x="471" y="893"/>
                  </a:cubicBezTo>
                  <a:cubicBezTo>
                    <a:pt x="556" y="982"/>
                    <a:pt x="556" y="982"/>
                    <a:pt x="556" y="982"/>
                  </a:cubicBezTo>
                  <a:cubicBezTo>
                    <a:pt x="559" y="985"/>
                    <a:pt x="562" y="988"/>
                    <a:pt x="566" y="989"/>
                  </a:cubicBezTo>
                  <a:cubicBezTo>
                    <a:pt x="566" y="994"/>
                    <a:pt x="565" y="999"/>
                    <a:pt x="565" y="1003"/>
                  </a:cubicBezTo>
                  <a:cubicBezTo>
                    <a:pt x="565" y="1054"/>
                    <a:pt x="605" y="1096"/>
                    <a:pt x="656" y="1099"/>
                  </a:cubicBezTo>
                  <a:cubicBezTo>
                    <a:pt x="659" y="1147"/>
                    <a:pt x="698" y="1186"/>
                    <a:pt x="747" y="1189"/>
                  </a:cubicBezTo>
                  <a:cubicBezTo>
                    <a:pt x="749" y="1240"/>
                    <a:pt x="791" y="1280"/>
                    <a:pt x="842" y="1280"/>
                  </a:cubicBezTo>
                  <a:cubicBezTo>
                    <a:pt x="842" y="1280"/>
                    <a:pt x="842" y="1280"/>
                    <a:pt x="842" y="1280"/>
                  </a:cubicBezTo>
                  <a:cubicBezTo>
                    <a:pt x="868" y="1280"/>
                    <a:pt x="892" y="1270"/>
                    <a:pt x="910" y="1252"/>
                  </a:cubicBezTo>
                  <a:cubicBezTo>
                    <a:pt x="940" y="1222"/>
                    <a:pt x="940" y="1222"/>
                    <a:pt x="940" y="1222"/>
                  </a:cubicBezTo>
                  <a:cubicBezTo>
                    <a:pt x="955" y="1257"/>
                    <a:pt x="990" y="1280"/>
                    <a:pt x="1028" y="1280"/>
                  </a:cubicBezTo>
                  <a:cubicBezTo>
                    <a:pt x="1028" y="1280"/>
                    <a:pt x="1028" y="1280"/>
                    <a:pt x="1028" y="1280"/>
                  </a:cubicBezTo>
                  <a:cubicBezTo>
                    <a:pt x="1053" y="1280"/>
                    <a:pt x="1078" y="1270"/>
                    <a:pt x="1095" y="1252"/>
                  </a:cubicBezTo>
                  <a:cubicBezTo>
                    <a:pt x="1454" y="893"/>
                    <a:pt x="1454" y="893"/>
                    <a:pt x="1454" y="893"/>
                  </a:cubicBezTo>
                  <a:cubicBezTo>
                    <a:pt x="1507" y="841"/>
                    <a:pt x="1542" y="774"/>
                    <a:pt x="1556" y="701"/>
                  </a:cubicBezTo>
                  <a:cubicBezTo>
                    <a:pt x="1588" y="669"/>
                    <a:pt x="1588" y="669"/>
                    <a:pt x="1588" y="669"/>
                  </a:cubicBezTo>
                  <a:cubicBezTo>
                    <a:pt x="1613" y="694"/>
                    <a:pt x="1613" y="694"/>
                    <a:pt x="1613" y="694"/>
                  </a:cubicBezTo>
                  <a:cubicBezTo>
                    <a:pt x="1618" y="700"/>
                    <a:pt x="1627" y="704"/>
                    <a:pt x="1635" y="704"/>
                  </a:cubicBezTo>
                  <a:cubicBezTo>
                    <a:pt x="1635" y="704"/>
                    <a:pt x="1635" y="704"/>
                    <a:pt x="1635" y="704"/>
                  </a:cubicBezTo>
                  <a:cubicBezTo>
                    <a:pt x="1644" y="704"/>
                    <a:pt x="1652" y="700"/>
                    <a:pt x="1658" y="694"/>
                  </a:cubicBezTo>
                  <a:cubicBezTo>
                    <a:pt x="1912" y="439"/>
                    <a:pt x="1912" y="439"/>
                    <a:pt x="1912" y="439"/>
                  </a:cubicBezTo>
                  <a:cubicBezTo>
                    <a:pt x="1924" y="427"/>
                    <a:pt x="1924" y="406"/>
                    <a:pt x="1912" y="394"/>
                  </a:cubicBezTo>
                  <a:lnTo>
                    <a:pt x="1527" y="9"/>
                  </a:lnTo>
                  <a:close/>
                  <a:moveTo>
                    <a:pt x="291" y="627"/>
                  </a:moveTo>
                  <a:cubicBezTo>
                    <a:pt x="80" y="417"/>
                    <a:pt x="80" y="417"/>
                    <a:pt x="80" y="417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630" y="288"/>
                    <a:pt x="630" y="288"/>
                    <a:pt x="630" y="288"/>
                  </a:cubicBezTo>
                  <a:lnTo>
                    <a:pt x="291" y="627"/>
                  </a:lnTo>
                  <a:close/>
                  <a:moveTo>
                    <a:pt x="517" y="848"/>
                  </a:moveTo>
                  <a:cubicBezTo>
                    <a:pt x="472" y="803"/>
                    <a:pt x="442" y="744"/>
                    <a:pt x="432" y="681"/>
                  </a:cubicBezTo>
                  <a:cubicBezTo>
                    <a:pt x="431" y="674"/>
                    <a:pt x="428" y="668"/>
                    <a:pt x="423" y="663"/>
                  </a:cubicBezTo>
                  <a:cubicBezTo>
                    <a:pt x="384" y="624"/>
                    <a:pt x="384" y="624"/>
                    <a:pt x="384" y="624"/>
                  </a:cubicBezTo>
                  <a:cubicBezTo>
                    <a:pt x="633" y="376"/>
                    <a:pt x="633" y="376"/>
                    <a:pt x="633" y="376"/>
                  </a:cubicBezTo>
                  <a:cubicBezTo>
                    <a:pt x="694" y="437"/>
                    <a:pt x="694" y="437"/>
                    <a:pt x="694" y="437"/>
                  </a:cubicBezTo>
                  <a:cubicBezTo>
                    <a:pt x="700" y="443"/>
                    <a:pt x="708" y="447"/>
                    <a:pt x="717" y="447"/>
                  </a:cubicBezTo>
                  <a:cubicBezTo>
                    <a:pt x="815" y="447"/>
                    <a:pt x="815" y="447"/>
                    <a:pt x="815" y="447"/>
                  </a:cubicBezTo>
                  <a:cubicBezTo>
                    <a:pt x="889" y="446"/>
                    <a:pt x="960" y="476"/>
                    <a:pt x="1012" y="529"/>
                  </a:cubicBezTo>
                  <a:cubicBezTo>
                    <a:pt x="1146" y="650"/>
                    <a:pt x="1146" y="650"/>
                    <a:pt x="1146" y="650"/>
                  </a:cubicBezTo>
                  <a:cubicBezTo>
                    <a:pt x="1152" y="655"/>
                    <a:pt x="1155" y="663"/>
                    <a:pt x="1155" y="672"/>
                  </a:cubicBezTo>
                  <a:cubicBezTo>
                    <a:pt x="1155" y="689"/>
                    <a:pt x="1141" y="704"/>
                    <a:pt x="1123" y="704"/>
                  </a:cubicBezTo>
                  <a:cubicBezTo>
                    <a:pt x="1123" y="704"/>
                    <a:pt x="1123" y="704"/>
                    <a:pt x="1123" y="704"/>
                  </a:cubicBezTo>
                  <a:cubicBezTo>
                    <a:pt x="1114" y="704"/>
                    <a:pt x="1106" y="701"/>
                    <a:pt x="1100" y="694"/>
                  </a:cubicBezTo>
                  <a:cubicBezTo>
                    <a:pt x="986" y="585"/>
                    <a:pt x="986" y="585"/>
                    <a:pt x="986" y="585"/>
                  </a:cubicBezTo>
                  <a:cubicBezTo>
                    <a:pt x="986" y="585"/>
                    <a:pt x="986" y="585"/>
                    <a:pt x="986" y="585"/>
                  </a:cubicBezTo>
                  <a:cubicBezTo>
                    <a:pt x="985" y="585"/>
                    <a:pt x="985" y="585"/>
                    <a:pt x="985" y="585"/>
                  </a:cubicBezTo>
                  <a:cubicBezTo>
                    <a:pt x="984" y="584"/>
                    <a:pt x="982" y="583"/>
                    <a:pt x="981" y="582"/>
                  </a:cubicBezTo>
                  <a:cubicBezTo>
                    <a:pt x="979" y="581"/>
                    <a:pt x="977" y="579"/>
                    <a:pt x="975" y="578"/>
                  </a:cubicBezTo>
                  <a:cubicBezTo>
                    <a:pt x="973" y="578"/>
                    <a:pt x="971" y="578"/>
                    <a:pt x="970" y="577"/>
                  </a:cubicBezTo>
                  <a:cubicBezTo>
                    <a:pt x="967" y="577"/>
                    <a:pt x="965" y="576"/>
                    <a:pt x="963" y="576"/>
                  </a:cubicBezTo>
                  <a:cubicBezTo>
                    <a:pt x="961" y="576"/>
                    <a:pt x="959" y="577"/>
                    <a:pt x="957" y="577"/>
                  </a:cubicBezTo>
                  <a:cubicBezTo>
                    <a:pt x="955" y="577"/>
                    <a:pt x="953" y="578"/>
                    <a:pt x="951" y="578"/>
                  </a:cubicBezTo>
                  <a:cubicBezTo>
                    <a:pt x="949" y="579"/>
                    <a:pt x="947" y="581"/>
                    <a:pt x="946" y="582"/>
                  </a:cubicBezTo>
                  <a:cubicBezTo>
                    <a:pt x="944" y="583"/>
                    <a:pt x="942" y="584"/>
                    <a:pt x="940" y="585"/>
                  </a:cubicBezTo>
                  <a:cubicBezTo>
                    <a:pt x="596" y="932"/>
                    <a:pt x="596" y="932"/>
                    <a:pt x="596" y="932"/>
                  </a:cubicBezTo>
                  <a:lnTo>
                    <a:pt x="517" y="848"/>
                  </a:lnTo>
                  <a:close/>
                  <a:moveTo>
                    <a:pt x="1503" y="663"/>
                  </a:moveTo>
                  <a:cubicBezTo>
                    <a:pt x="1498" y="668"/>
                    <a:pt x="1495" y="674"/>
                    <a:pt x="1494" y="681"/>
                  </a:cubicBezTo>
                  <a:cubicBezTo>
                    <a:pt x="1484" y="744"/>
                    <a:pt x="1454" y="803"/>
                    <a:pt x="1409" y="848"/>
                  </a:cubicBezTo>
                  <a:cubicBezTo>
                    <a:pt x="1050" y="1207"/>
                    <a:pt x="1050" y="1207"/>
                    <a:pt x="1050" y="1207"/>
                  </a:cubicBezTo>
                  <a:cubicBezTo>
                    <a:pt x="1044" y="1213"/>
                    <a:pt x="1036" y="1216"/>
                    <a:pt x="1028" y="1216"/>
                  </a:cubicBezTo>
                  <a:cubicBezTo>
                    <a:pt x="1028" y="1216"/>
                    <a:pt x="1028" y="1216"/>
                    <a:pt x="1028" y="1216"/>
                  </a:cubicBezTo>
                  <a:cubicBezTo>
                    <a:pt x="1010" y="1216"/>
                    <a:pt x="996" y="1202"/>
                    <a:pt x="996" y="1184"/>
                  </a:cubicBezTo>
                  <a:cubicBezTo>
                    <a:pt x="996" y="1176"/>
                    <a:pt x="999" y="1168"/>
                    <a:pt x="1005" y="1162"/>
                  </a:cubicBezTo>
                  <a:cubicBezTo>
                    <a:pt x="1026" y="1141"/>
                    <a:pt x="1026" y="1141"/>
                    <a:pt x="1026" y="1141"/>
                  </a:cubicBezTo>
                  <a:cubicBezTo>
                    <a:pt x="1029" y="1137"/>
                    <a:pt x="1032" y="1133"/>
                    <a:pt x="1033" y="1129"/>
                  </a:cubicBezTo>
                  <a:cubicBezTo>
                    <a:pt x="1114" y="1048"/>
                    <a:pt x="1114" y="1048"/>
                    <a:pt x="1114" y="1048"/>
                  </a:cubicBezTo>
                  <a:cubicBezTo>
                    <a:pt x="1127" y="1036"/>
                    <a:pt x="1127" y="1016"/>
                    <a:pt x="1115" y="1003"/>
                  </a:cubicBezTo>
                  <a:cubicBezTo>
                    <a:pt x="1102" y="990"/>
                    <a:pt x="1082" y="990"/>
                    <a:pt x="1069" y="1002"/>
                  </a:cubicBezTo>
                  <a:cubicBezTo>
                    <a:pt x="1069" y="1002"/>
                    <a:pt x="1069" y="1003"/>
                    <a:pt x="1069" y="1003"/>
                  </a:cubicBezTo>
                  <a:cubicBezTo>
                    <a:pt x="865" y="1207"/>
                    <a:pt x="865" y="1207"/>
                    <a:pt x="865" y="1207"/>
                  </a:cubicBezTo>
                  <a:cubicBezTo>
                    <a:pt x="859" y="1213"/>
                    <a:pt x="851" y="1216"/>
                    <a:pt x="843" y="1216"/>
                  </a:cubicBezTo>
                  <a:cubicBezTo>
                    <a:pt x="843" y="1216"/>
                    <a:pt x="843" y="1216"/>
                    <a:pt x="843" y="1216"/>
                  </a:cubicBezTo>
                  <a:cubicBezTo>
                    <a:pt x="825" y="1216"/>
                    <a:pt x="811" y="1202"/>
                    <a:pt x="811" y="1184"/>
                  </a:cubicBezTo>
                  <a:cubicBezTo>
                    <a:pt x="810" y="1176"/>
                    <a:pt x="814" y="1168"/>
                    <a:pt x="820" y="1162"/>
                  </a:cubicBezTo>
                  <a:cubicBezTo>
                    <a:pt x="1024" y="958"/>
                    <a:pt x="1024" y="958"/>
                    <a:pt x="1024" y="958"/>
                  </a:cubicBezTo>
                  <a:cubicBezTo>
                    <a:pt x="1036" y="945"/>
                    <a:pt x="1036" y="925"/>
                    <a:pt x="1023" y="912"/>
                  </a:cubicBezTo>
                  <a:cubicBezTo>
                    <a:pt x="1010" y="901"/>
                    <a:pt x="991" y="901"/>
                    <a:pt x="978" y="912"/>
                  </a:cubicBezTo>
                  <a:cubicBezTo>
                    <a:pt x="774" y="1116"/>
                    <a:pt x="774" y="1116"/>
                    <a:pt x="774" y="1116"/>
                  </a:cubicBezTo>
                  <a:cubicBezTo>
                    <a:pt x="768" y="1122"/>
                    <a:pt x="761" y="1126"/>
                    <a:pt x="752" y="1126"/>
                  </a:cubicBezTo>
                  <a:cubicBezTo>
                    <a:pt x="752" y="1126"/>
                    <a:pt x="752" y="1126"/>
                    <a:pt x="752" y="1126"/>
                  </a:cubicBezTo>
                  <a:cubicBezTo>
                    <a:pt x="735" y="1125"/>
                    <a:pt x="720" y="1111"/>
                    <a:pt x="720" y="1094"/>
                  </a:cubicBezTo>
                  <a:cubicBezTo>
                    <a:pt x="720" y="1085"/>
                    <a:pt x="723" y="1077"/>
                    <a:pt x="729" y="1071"/>
                  </a:cubicBezTo>
                  <a:cubicBezTo>
                    <a:pt x="933" y="867"/>
                    <a:pt x="933" y="867"/>
                    <a:pt x="933" y="867"/>
                  </a:cubicBezTo>
                  <a:cubicBezTo>
                    <a:pt x="945" y="854"/>
                    <a:pt x="945" y="834"/>
                    <a:pt x="932" y="822"/>
                  </a:cubicBezTo>
                  <a:cubicBezTo>
                    <a:pt x="919" y="810"/>
                    <a:pt x="900" y="810"/>
                    <a:pt x="887" y="822"/>
                  </a:cubicBezTo>
                  <a:cubicBezTo>
                    <a:pt x="683" y="1026"/>
                    <a:pt x="683" y="1026"/>
                    <a:pt x="683" y="1026"/>
                  </a:cubicBezTo>
                  <a:cubicBezTo>
                    <a:pt x="677" y="1032"/>
                    <a:pt x="670" y="1035"/>
                    <a:pt x="661" y="1035"/>
                  </a:cubicBezTo>
                  <a:cubicBezTo>
                    <a:pt x="661" y="1035"/>
                    <a:pt x="661" y="1035"/>
                    <a:pt x="661" y="1035"/>
                  </a:cubicBezTo>
                  <a:cubicBezTo>
                    <a:pt x="644" y="1035"/>
                    <a:pt x="629" y="1021"/>
                    <a:pt x="629" y="1003"/>
                  </a:cubicBezTo>
                  <a:cubicBezTo>
                    <a:pt x="629" y="995"/>
                    <a:pt x="632" y="987"/>
                    <a:pt x="638" y="981"/>
                  </a:cubicBezTo>
                  <a:cubicBezTo>
                    <a:pt x="964" y="653"/>
                    <a:pt x="964" y="653"/>
                    <a:pt x="964" y="653"/>
                  </a:cubicBezTo>
                  <a:cubicBezTo>
                    <a:pt x="1055" y="740"/>
                    <a:pt x="1055" y="740"/>
                    <a:pt x="1055" y="740"/>
                  </a:cubicBezTo>
                  <a:cubicBezTo>
                    <a:pt x="1073" y="758"/>
                    <a:pt x="1097" y="768"/>
                    <a:pt x="1123" y="768"/>
                  </a:cubicBezTo>
                  <a:cubicBezTo>
                    <a:pt x="1123" y="768"/>
                    <a:pt x="1123" y="768"/>
                    <a:pt x="1123" y="768"/>
                  </a:cubicBezTo>
                  <a:cubicBezTo>
                    <a:pt x="1176" y="768"/>
                    <a:pt x="1219" y="725"/>
                    <a:pt x="1219" y="672"/>
                  </a:cubicBezTo>
                  <a:cubicBezTo>
                    <a:pt x="1219" y="646"/>
                    <a:pt x="1209" y="621"/>
                    <a:pt x="1190" y="603"/>
                  </a:cubicBezTo>
                  <a:cubicBezTo>
                    <a:pt x="1056" y="482"/>
                    <a:pt x="1056" y="482"/>
                    <a:pt x="1056" y="482"/>
                  </a:cubicBezTo>
                  <a:cubicBezTo>
                    <a:pt x="1047" y="473"/>
                    <a:pt x="1038" y="465"/>
                    <a:pt x="1028" y="457"/>
                  </a:cubicBezTo>
                  <a:cubicBezTo>
                    <a:pt x="1055" y="450"/>
                    <a:pt x="1083" y="446"/>
                    <a:pt x="1111" y="447"/>
                  </a:cubicBezTo>
                  <a:cubicBezTo>
                    <a:pt x="1209" y="447"/>
                    <a:pt x="1209" y="447"/>
                    <a:pt x="1209" y="447"/>
                  </a:cubicBezTo>
                  <a:cubicBezTo>
                    <a:pt x="1217" y="447"/>
                    <a:pt x="1225" y="443"/>
                    <a:pt x="1231" y="437"/>
                  </a:cubicBezTo>
                  <a:cubicBezTo>
                    <a:pt x="1293" y="376"/>
                    <a:pt x="1293" y="376"/>
                    <a:pt x="1293" y="376"/>
                  </a:cubicBezTo>
                  <a:cubicBezTo>
                    <a:pt x="1542" y="624"/>
                    <a:pt x="1542" y="624"/>
                    <a:pt x="1542" y="624"/>
                  </a:cubicBezTo>
                  <a:lnTo>
                    <a:pt x="1503" y="663"/>
                  </a:lnTo>
                  <a:close/>
                  <a:moveTo>
                    <a:pt x="1635" y="627"/>
                  </a:moveTo>
                  <a:cubicBezTo>
                    <a:pt x="1296" y="288"/>
                    <a:pt x="1296" y="288"/>
                    <a:pt x="1296" y="288"/>
                  </a:cubicBezTo>
                  <a:cubicBezTo>
                    <a:pt x="1505" y="77"/>
                    <a:pt x="1505" y="77"/>
                    <a:pt x="1505" y="77"/>
                  </a:cubicBezTo>
                  <a:cubicBezTo>
                    <a:pt x="1844" y="417"/>
                    <a:pt x="1844" y="417"/>
                    <a:pt x="1844" y="417"/>
                  </a:cubicBezTo>
                  <a:lnTo>
                    <a:pt x="1635" y="62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4051958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DDD1FA7-E1AB-4306-A3AA-D38800EF59E6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A620D33-40A2-49AC-A83D-DA601C5417D6}"/>
              </a:ext>
            </a:extLst>
          </p:cNvPr>
          <p:cNvSpPr txBox="1"/>
          <p:nvPr/>
        </p:nvSpPr>
        <p:spPr>
          <a:xfrm>
            <a:off x="473611" y="35355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Hypothesis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433508-848E-49C4-B828-AA6EEB84E039}"/>
              </a:ext>
            </a:extLst>
          </p:cNvPr>
          <p:cNvSpPr/>
          <p:nvPr/>
        </p:nvSpPr>
        <p:spPr>
          <a:xfrm>
            <a:off x="6094412" y="0"/>
            <a:ext cx="6094412" cy="6865034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5A555E6-45AF-4AB6-8011-D44BD9ACF0D0}"/>
              </a:ext>
            </a:extLst>
          </p:cNvPr>
          <p:cNvSpPr/>
          <p:nvPr/>
        </p:nvSpPr>
        <p:spPr>
          <a:xfrm>
            <a:off x="7462564" y="1412349"/>
            <a:ext cx="35283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B2D0C7D-2248-4947-88A4-2DD481F9E28F}"/>
              </a:ext>
            </a:extLst>
          </p:cNvPr>
          <p:cNvSpPr/>
          <p:nvPr/>
        </p:nvSpPr>
        <p:spPr>
          <a:xfrm>
            <a:off x="7462564" y="3240828"/>
            <a:ext cx="35283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806C21A-5086-4A33-8208-FC321F0129BF}"/>
              </a:ext>
            </a:extLst>
          </p:cNvPr>
          <p:cNvSpPr/>
          <p:nvPr/>
        </p:nvSpPr>
        <p:spPr>
          <a:xfrm>
            <a:off x="7462564" y="5069307"/>
            <a:ext cx="35283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A0730F-08AB-4C56-BBC2-A12FA4C2CEC5}"/>
              </a:ext>
            </a:extLst>
          </p:cNvPr>
          <p:cNvSpPr/>
          <p:nvPr/>
        </p:nvSpPr>
        <p:spPr>
          <a:xfrm>
            <a:off x="5389562" y="1122997"/>
            <a:ext cx="1409700" cy="1409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878E16C-FE3C-4464-B3AD-F3AD9E60B9AC}"/>
              </a:ext>
            </a:extLst>
          </p:cNvPr>
          <p:cNvSpPr/>
          <p:nvPr/>
        </p:nvSpPr>
        <p:spPr>
          <a:xfrm>
            <a:off x="5389562" y="2951476"/>
            <a:ext cx="1409700" cy="1409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CDF58DA-8EED-4963-9B1C-28E965E2158C}"/>
              </a:ext>
            </a:extLst>
          </p:cNvPr>
          <p:cNvSpPr/>
          <p:nvPr/>
        </p:nvSpPr>
        <p:spPr>
          <a:xfrm>
            <a:off x="5389562" y="4779955"/>
            <a:ext cx="1409700" cy="1409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30257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185E07-CCE1-4B71-94B3-EEEFA64B7CC5}"/>
              </a:ext>
            </a:extLst>
          </p:cNvPr>
          <p:cNvSpPr/>
          <p:nvPr/>
        </p:nvSpPr>
        <p:spPr>
          <a:xfrm>
            <a:off x="987424" y="2811306"/>
            <a:ext cx="3297830" cy="27779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353AD6-4589-4B65-BAEB-D1521C87D414}"/>
              </a:ext>
            </a:extLst>
          </p:cNvPr>
          <p:cNvSpPr/>
          <p:nvPr/>
        </p:nvSpPr>
        <p:spPr>
          <a:xfrm>
            <a:off x="1558924" y="1549575"/>
            <a:ext cx="2154830" cy="2154830"/>
          </a:xfrm>
          <a:prstGeom prst="ellipse">
            <a:avLst/>
          </a:prstGeom>
          <a:solidFill>
            <a:schemeClr val="accent2"/>
          </a:solidFill>
          <a:ln w="203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BDECEB-3B30-4FD7-AAA7-196649E9CCFB}"/>
              </a:ext>
            </a:extLst>
          </p:cNvPr>
          <p:cNvSpPr txBox="1"/>
          <p:nvPr/>
        </p:nvSpPr>
        <p:spPr>
          <a:xfrm>
            <a:off x="1869142" y="2273047"/>
            <a:ext cx="1534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 Study</a:t>
            </a:r>
          </a:p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Design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149AE6A-F219-44FD-9F7C-D0408B1F68ED}"/>
              </a:ext>
            </a:extLst>
          </p:cNvPr>
          <p:cNvSpPr/>
          <p:nvPr/>
        </p:nvSpPr>
        <p:spPr>
          <a:xfrm>
            <a:off x="4445497" y="2811306"/>
            <a:ext cx="3297830" cy="27779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6EE6B14-53C1-4C63-B89B-7C9B2599BADA}"/>
              </a:ext>
            </a:extLst>
          </p:cNvPr>
          <p:cNvSpPr/>
          <p:nvPr/>
        </p:nvSpPr>
        <p:spPr>
          <a:xfrm>
            <a:off x="5016997" y="1549575"/>
            <a:ext cx="2154830" cy="2154830"/>
          </a:xfrm>
          <a:prstGeom prst="ellipse">
            <a:avLst/>
          </a:prstGeom>
          <a:solidFill>
            <a:schemeClr val="accent3"/>
          </a:solidFill>
          <a:ln w="203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B3E968-0CA0-4A39-A2BD-450A706E9B13}"/>
              </a:ext>
            </a:extLst>
          </p:cNvPr>
          <p:cNvSpPr txBox="1"/>
          <p:nvPr/>
        </p:nvSpPr>
        <p:spPr>
          <a:xfrm>
            <a:off x="5563818" y="2273047"/>
            <a:ext cx="10611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Define</a:t>
            </a:r>
          </a:p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BAA12B6-3AFE-4791-9481-E49B8D4B2E59}"/>
              </a:ext>
            </a:extLst>
          </p:cNvPr>
          <p:cNvSpPr/>
          <p:nvPr/>
        </p:nvSpPr>
        <p:spPr>
          <a:xfrm>
            <a:off x="7903570" y="2811306"/>
            <a:ext cx="3297830" cy="27779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0BB504F-ADE5-4513-9B89-6AED52BC405E}"/>
              </a:ext>
            </a:extLst>
          </p:cNvPr>
          <p:cNvSpPr/>
          <p:nvPr/>
        </p:nvSpPr>
        <p:spPr>
          <a:xfrm>
            <a:off x="8475070" y="1549575"/>
            <a:ext cx="2154830" cy="2154830"/>
          </a:xfrm>
          <a:prstGeom prst="ellipse">
            <a:avLst/>
          </a:prstGeom>
          <a:solidFill>
            <a:schemeClr val="accent4"/>
          </a:solidFill>
          <a:ln w="203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0A3A9C-0E87-4E60-93CF-28AE11D26D90}"/>
              </a:ext>
            </a:extLst>
          </p:cNvPr>
          <p:cNvSpPr txBox="1"/>
          <p:nvPr/>
        </p:nvSpPr>
        <p:spPr>
          <a:xfrm>
            <a:off x="8594691" y="2273047"/>
            <a:ext cx="19155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Participant</a:t>
            </a:r>
          </a:p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Demographics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C730790-62F4-4CBB-9091-31D2ABBC0881}"/>
              </a:ext>
            </a:extLst>
          </p:cNvPr>
          <p:cNvSpPr/>
          <p:nvPr/>
        </p:nvSpPr>
        <p:spPr>
          <a:xfrm>
            <a:off x="1276350" y="3888485"/>
            <a:ext cx="28003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3FB7276-6E86-42BA-8C99-08F615C85101}"/>
              </a:ext>
            </a:extLst>
          </p:cNvPr>
          <p:cNvSpPr/>
          <p:nvPr/>
        </p:nvSpPr>
        <p:spPr>
          <a:xfrm>
            <a:off x="4694237" y="3888485"/>
            <a:ext cx="28003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D547A96-C208-454E-96EC-9A37E042BE24}"/>
              </a:ext>
            </a:extLst>
          </p:cNvPr>
          <p:cNvSpPr/>
          <p:nvPr/>
        </p:nvSpPr>
        <p:spPr>
          <a:xfrm>
            <a:off x="8152310" y="3888485"/>
            <a:ext cx="28003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26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187C0"/>
      </a:accent1>
      <a:accent2>
        <a:srgbClr val="57687B"/>
      </a:accent2>
      <a:accent3>
        <a:srgbClr val="359CDB"/>
      </a:accent3>
      <a:accent4>
        <a:srgbClr val="F4AB17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8794</TotalTime>
  <Words>1471</Words>
  <Application>Microsoft Office PowerPoint</Application>
  <PresentationFormat>Custom</PresentationFormat>
  <Paragraphs>284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Open Sans</vt:lpstr>
      <vt:lpstr>Office Theme</vt:lpstr>
      <vt:lpstr>PowerPoint Presentation</vt:lpstr>
      <vt:lpstr>PowerPoint Presentation</vt:lpstr>
      <vt:lpstr>Thesis Presentation Outline</vt:lpstr>
      <vt:lpstr>Title Slide</vt:lpstr>
      <vt:lpstr>Introduction</vt:lpstr>
      <vt:lpstr>Literature Review</vt:lpstr>
      <vt:lpstr>Purpose Statement</vt:lpstr>
      <vt:lpstr>PowerPoint Presentation</vt:lpstr>
      <vt:lpstr>Method</vt:lpstr>
      <vt:lpstr>Statistical Analysis</vt:lpstr>
      <vt:lpstr>Statistical Analysis</vt:lpstr>
      <vt:lpstr>Results Summary</vt:lpstr>
      <vt:lpstr>Results Data Chart</vt:lpstr>
      <vt:lpstr>Results Bar Chart</vt:lpstr>
      <vt:lpstr>Results Pie Chart</vt:lpstr>
      <vt:lpstr>Discussion</vt:lpstr>
      <vt:lpstr>Known Problems and Limitations</vt:lpstr>
      <vt:lpstr>Conclusions</vt:lpstr>
      <vt:lpstr>Future Research</vt:lpstr>
      <vt:lpstr>References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Bennyjrx SSHMan</cp:lastModifiedBy>
  <cp:revision>169</cp:revision>
  <dcterms:created xsi:type="dcterms:W3CDTF">2013-09-12T13:05:01Z</dcterms:created>
  <dcterms:modified xsi:type="dcterms:W3CDTF">2023-06-25T09:04:16Z</dcterms:modified>
</cp:coreProperties>
</file>

<file path=docProps/thumbnail.jpeg>
</file>